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2.xml" ContentType="application/vnd.openxmlformats-officedocument.theme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  <p:sldMasterId id="2147483791" r:id="rId5"/>
    <p:sldMasterId id="2147483916" r:id="rId6"/>
  </p:sldMasterIdLst>
  <p:notesMasterIdLst>
    <p:notesMasterId r:id="rId35"/>
  </p:notesMasterIdLst>
  <p:sldIdLst>
    <p:sldId id="256" r:id="rId7"/>
    <p:sldId id="230716973" r:id="rId8"/>
    <p:sldId id="1296" r:id="rId9"/>
    <p:sldId id="230716965" r:id="rId10"/>
    <p:sldId id="281" r:id="rId11"/>
    <p:sldId id="259" r:id="rId12"/>
    <p:sldId id="230716966" r:id="rId13"/>
    <p:sldId id="4246" r:id="rId14"/>
    <p:sldId id="230716962" r:id="rId15"/>
    <p:sldId id="230716967" r:id="rId16"/>
    <p:sldId id="4252" r:id="rId17"/>
    <p:sldId id="230716961" r:id="rId18"/>
    <p:sldId id="230716968" r:id="rId19"/>
    <p:sldId id="4256" r:id="rId20"/>
    <p:sldId id="230716960" r:id="rId21"/>
    <p:sldId id="230716969" r:id="rId22"/>
    <p:sldId id="230716951" r:id="rId23"/>
    <p:sldId id="230716959" r:id="rId24"/>
    <p:sldId id="230716970" r:id="rId25"/>
    <p:sldId id="230716954" r:id="rId26"/>
    <p:sldId id="230716958" r:id="rId27"/>
    <p:sldId id="230716971" r:id="rId28"/>
    <p:sldId id="230716956" r:id="rId29"/>
    <p:sldId id="230716957" r:id="rId30"/>
    <p:sldId id="230716972" r:id="rId31"/>
    <p:sldId id="230716964" r:id="rId32"/>
    <p:sldId id="230716974" r:id="rId33"/>
    <p:sldId id="1263" r:id="rId34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Open Sans" panose="020B0606030504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Open Sans" panose="020B0606030504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Open Sans" panose="020B0606030504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Open Sans" panose="020B0606030504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Open Sans" panose="020B0606030504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Open Sans" panose="020B0606030504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Open Sans" panose="020B0606030504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Open Sans" panose="020B0606030504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Open Sans" panose="020B0606030504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6AB46B18-AAA9-D1AB-DC11-1020B91F76FD}" name="Ionela Cristina Mihai" initials="IM" userId="S::cmiha@softserveinc.com::fbbf6535-9152-4c1d-a5aa-b8a088a581a9" providerId="AD"/>
  <p188:author id="{28ADC1EB-ACB3-6541-23FB-5F87E037A9AA}" name="Georgeta Cristea" initials="GC" userId="S::gecris@softserveinc.com::de7cd0bf-de68-44ed-aeb4-29c68a01109a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70423"/>
    <a:srgbClr val="37FFAD"/>
    <a:srgbClr val="112B53"/>
    <a:srgbClr val="21519C"/>
    <a:srgbClr val="3A5C9E"/>
    <a:srgbClr val="8FE1F0"/>
    <a:srgbClr val="562E80"/>
    <a:srgbClr val="562D7F"/>
    <a:srgbClr val="FFFFFF"/>
    <a:srgbClr val="4F388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FCD9DAA-AF80-B0DC-6031-BFA0853F563D}" v="1" dt="2024-12-10T10:07:42.33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tableStyles" Target="tableStyles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microsoft.com/office/2018/10/relationships/authors" Target="authors.xml"/><Relationship Id="rId7" Type="http://schemas.openxmlformats.org/officeDocument/2006/relationships/slide" Target="slides/slide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41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presProps" Target="presProp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2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clId="Web-{EFCD9DAA-AF80-B0DC-6031-BFA0853F563D}"/>
    <pc:docChg chg="delSld">
      <pc:chgData name="" userId="" providerId="" clId="Web-{EFCD9DAA-AF80-B0DC-6031-BFA0853F563D}" dt="2024-12-10T10:07:42.336" v="0"/>
      <pc:docMkLst>
        <pc:docMk/>
      </pc:docMkLst>
      <pc:sldChg chg="del">
        <pc:chgData name="" userId="" providerId="" clId="Web-{EFCD9DAA-AF80-B0DC-6031-BFA0853F563D}" dt="2024-12-10T10:07:42.336" v="0"/>
        <pc:sldMkLst>
          <pc:docMk/>
          <pc:sldMk cId="1634777354" sldId="230716944"/>
        </pc:sldMkLst>
      </pc:sldChg>
    </pc:docChg>
  </pc:docChgLst>
  <pc:docChgLst>
    <pc:chgData name="Georgeta Cristea" userId="de7cd0bf-de68-44ed-aeb4-29c68a01109a" providerId="ADAL" clId="{40330AE6-1C75-448D-8917-781E9319DE05}"/>
    <pc:docChg chg="undo custSel modSld">
      <pc:chgData name="Georgeta Cristea" userId="de7cd0bf-de68-44ed-aeb4-29c68a01109a" providerId="ADAL" clId="{40330AE6-1C75-448D-8917-781E9319DE05}" dt="2024-12-02T11:13:09.485" v="110" actId="14100"/>
      <pc:docMkLst>
        <pc:docMk/>
      </pc:docMkLst>
      <pc:sldChg chg="modSp mod">
        <pc:chgData name="Georgeta Cristea" userId="de7cd0bf-de68-44ed-aeb4-29c68a01109a" providerId="ADAL" clId="{40330AE6-1C75-448D-8917-781E9319DE05}" dt="2024-12-02T11:13:09.485" v="110" actId="14100"/>
        <pc:sldMkLst>
          <pc:docMk/>
          <pc:sldMk cId="1542212909" sldId="230716961"/>
        </pc:sldMkLst>
        <pc:picChg chg="mod">
          <ac:chgData name="Georgeta Cristea" userId="de7cd0bf-de68-44ed-aeb4-29c68a01109a" providerId="ADAL" clId="{40330AE6-1C75-448D-8917-781E9319DE05}" dt="2024-12-02T11:13:09.485" v="110" actId="14100"/>
          <ac:picMkLst>
            <pc:docMk/>
            <pc:sldMk cId="1542212909" sldId="230716961"/>
            <ac:picMk id="14" creationId="{0A83D222-5F5F-3507-4545-100C1CAF3953}"/>
          </ac:picMkLst>
        </pc:picChg>
      </pc:sldChg>
      <pc:sldChg chg="addSp modSp mod">
        <pc:chgData name="Georgeta Cristea" userId="de7cd0bf-de68-44ed-aeb4-29c68a01109a" providerId="ADAL" clId="{40330AE6-1C75-448D-8917-781E9319DE05}" dt="2024-12-02T11:04:25.943" v="107" actId="14100"/>
        <pc:sldMkLst>
          <pc:docMk/>
          <pc:sldMk cId="3963097177" sldId="230716973"/>
        </pc:sldMkLst>
        <pc:spChg chg="mod">
          <ac:chgData name="Georgeta Cristea" userId="de7cd0bf-de68-44ed-aeb4-29c68a01109a" providerId="ADAL" clId="{40330AE6-1C75-448D-8917-781E9319DE05}" dt="2024-12-02T11:01:36.932" v="1" actId="1076"/>
          <ac:spMkLst>
            <pc:docMk/>
            <pc:sldMk cId="3963097177" sldId="230716973"/>
            <ac:spMk id="49" creationId="{EE91001E-CA5A-A880-9E51-38D5D85CBE89}"/>
          </ac:spMkLst>
        </pc:spChg>
        <pc:grpChg chg="mod">
          <ac:chgData name="Georgeta Cristea" userId="de7cd0bf-de68-44ed-aeb4-29c68a01109a" providerId="ADAL" clId="{40330AE6-1C75-448D-8917-781E9319DE05}" dt="2024-12-02T11:02:32.950" v="8" actId="1076"/>
          <ac:grpSpMkLst>
            <pc:docMk/>
            <pc:sldMk cId="3963097177" sldId="230716973"/>
            <ac:grpSpMk id="796" creationId="{28C1CD1C-7F91-6F72-AF29-DF6393CBE22D}"/>
          </ac:grpSpMkLst>
        </pc:grpChg>
        <pc:cxnChg chg="add mod">
          <ac:chgData name="Georgeta Cristea" userId="de7cd0bf-de68-44ed-aeb4-29c68a01109a" providerId="ADAL" clId="{40330AE6-1C75-448D-8917-781E9319DE05}" dt="2024-12-02T11:04:25.943" v="107" actId="14100"/>
          <ac:cxnSpMkLst>
            <pc:docMk/>
            <pc:sldMk cId="3963097177" sldId="230716973"/>
            <ac:cxnSpMk id="18" creationId="{095D5374-166B-9138-8A71-015BDF4ED125}"/>
          </ac:cxnSpMkLst>
        </pc:cxnChg>
        <pc:cxnChg chg="mod">
          <ac:chgData name="Georgeta Cristea" userId="de7cd0bf-de68-44ed-aeb4-29c68a01109a" providerId="ADAL" clId="{40330AE6-1C75-448D-8917-781E9319DE05}" dt="2024-12-02T11:02:32.950" v="8" actId="1076"/>
          <ac:cxnSpMkLst>
            <pc:docMk/>
            <pc:sldMk cId="3963097177" sldId="230716973"/>
            <ac:cxnSpMk id="814" creationId="{A731C5D4-E690-C02A-D56E-59D772C12BA6}"/>
          </ac:cxnSpMkLst>
        </pc:cxnChg>
        <pc:cxnChg chg="mod">
          <ac:chgData name="Georgeta Cristea" userId="de7cd0bf-de68-44ed-aeb4-29c68a01109a" providerId="ADAL" clId="{40330AE6-1C75-448D-8917-781E9319DE05}" dt="2024-12-02T11:02:32.950" v="8" actId="1076"/>
          <ac:cxnSpMkLst>
            <pc:docMk/>
            <pc:sldMk cId="3963097177" sldId="230716973"/>
            <ac:cxnSpMk id="825" creationId="{93BACE83-9E76-A79F-2708-E67D9FFD0684}"/>
          </ac:cxnSpMkLst>
        </pc:cxnChg>
        <pc:cxnChg chg="mod">
          <ac:chgData name="Georgeta Cristea" userId="de7cd0bf-de68-44ed-aeb4-29c68a01109a" providerId="ADAL" clId="{40330AE6-1C75-448D-8917-781E9319DE05}" dt="2024-12-02T11:02:32.950" v="8" actId="1076"/>
          <ac:cxnSpMkLst>
            <pc:docMk/>
            <pc:sldMk cId="3963097177" sldId="230716973"/>
            <ac:cxnSpMk id="872" creationId="{D8235C04-3E17-D23B-B1AB-C5D0BECEDC4C}"/>
          </ac:cxnSpMkLst>
        </pc:cxnChg>
        <pc:cxnChg chg="mod">
          <ac:chgData name="Georgeta Cristea" userId="de7cd0bf-de68-44ed-aeb4-29c68a01109a" providerId="ADAL" clId="{40330AE6-1C75-448D-8917-781E9319DE05}" dt="2024-12-02T11:02:32.950" v="8" actId="1076"/>
          <ac:cxnSpMkLst>
            <pc:docMk/>
            <pc:sldMk cId="3963097177" sldId="230716973"/>
            <ac:cxnSpMk id="873" creationId="{DB843F5C-CB8B-68EE-45E9-4A3EB4AA4FB8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RO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417393-80D6-1249-B860-84CE78F5938D}" type="datetimeFigureOut">
              <a:rPr lang="en-RO" smtClean="0"/>
              <a:t>12/10/2024</a:t>
            </a:fld>
            <a:endParaRPr lang="en-RO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RO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88F291-A34E-934D-857B-8D997D79FF05}" type="slidenum">
              <a:rPr lang="en-RO" smtClean="0"/>
              <a:t>‹#›</a:t>
            </a:fld>
            <a:endParaRPr lang="en-RO"/>
          </a:p>
        </p:txBody>
      </p:sp>
    </p:spTree>
    <p:extLst>
      <p:ext uri="{BB962C8B-B14F-4D97-AF65-F5344CB8AC3E}">
        <p14:creationId xmlns:p14="http://schemas.microsoft.com/office/powerpoint/2010/main" val="11387828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Open Sans" panose="020B060603050402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Open Sans" panose="020B0606030504020204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Open Sans" panose="020B0606030504020204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Open Sans" panose="020B0606030504020204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Open Sans" panose="020B0606030504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7F3C02-E9EC-2EE4-049D-6CFDB5EAD4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C4DD632-8A1A-E483-A56C-DCCA691964A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8D6A25B-7E7E-BDB8-783C-B100A3656B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B26742-7AFD-CD69-ED2D-DCFE1688E3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7524555-7A4A-402C-AA8C-9E148724DB57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" panose="020B0606030504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846033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88F291-A34E-934D-857B-8D997D79FF05}" type="slidenum">
              <a:rPr lang="en-RO" smtClean="0"/>
              <a:t>4</a:t>
            </a:fld>
            <a:endParaRPr lang="en-RO"/>
          </a:p>
        </p:txBody>
      </p:sp>
    </p:spTree>
    <p:extLst>
      <p:ext uri="{BB962C8B-B14F-4D97-AF65-F5344CB8AC3E}">
        <p14:creationId xmlns:p14="http://schemas.microsoft.com/office/powerpoint/2010/main" val="30922559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E745D7-8A82-5E03-380B-71F5A5CFEE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4202B3A-0C80-959E-6517-2C4E3B5C8C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CB056EE-0232-1A9A-DAD3-E5CFC197ED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8AFC45-AEAB-2062-8EDB-C503BEEC99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88F291-A34E-934D-857B-8D997D79FF05}" type="slidenum">
              <a:rPr lang="en-RO" smtClean="0"/>
              <a:t>5</a:t>
            </a:fld>
            <a:endParaRPr lang="en-RO"/>
          </a:p>
        </p:txBody>
      </p:sp>
    </p:spTree>
    <p:extLst>
      <p:ext uri="{BB962C8B-B14F-4D97-AF65-F5344CB8AC3E}">
        <p14:creationId xmlns:p14="http://schemas.microsoft.com/office/powerpoint/2010/main" val="32392857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88F291-A34E-934D-857B-8D997D79FF05}" type="slidenum">
              <a:rPr lang="en-RO" smtClean="0"/>
              <a:t>27</a:t>
            </a:fld>
            <a:endParaRPr lang="en-RO"/>
          </a:p>
        </p:txBody>
      </p:sp>
    </p:spTree>
    <p:extLst>
      <p:ext uri="{BB962C8B-B14F-4D97-AF65-F5344CB8AC3E}">
        <p14:creationId xmlns:p14="http://schemas.microsoft.com/office/powerpoint/2010/main" val="37646784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88F291-A34E-934D-857B-8D997D79FF05}" type="slidenum">
              <a:rPr lang="en-RO" smtClean="0"/>
              <a:t>28</a:t>
            </a:fld>
            <a:endParaRPr lang="en-RO"/>
          </a:p>
        </p:txBody>
      </p:sp>
    </p:spTree>
    <p:extLst>
      <p:ext uri="{BB962C8B-B14F-4D97-AF65-F5344CB8AC3E}">
        <p14:creationId xmlns:p14="http://schemas.microsoft.com/office/powerpoint/2010/main" val="38472687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-SLIDE-DARK-1">
    <p:bg>
      <p:bgPr>
        <a:gradFill flip="none" rotWithShape="1">
          <a:gsLst>
            <a:gs pos="98000">
              <a:srgbClr val="00BCDE"/>
            </a:gs>
            <a:gs pos="1000">
              <a:srgbClr val="562D7F"/>
            </a:gs>
          </a:gsLst>
          <a:lin ang="7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-208308" y="174928"/>
            <a:ext cx="12390783" cy="5459753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lnSpc>
                <a:spcPts val="10500"/>
              </a:lnSpc>
              <a:defRPr sz="15000">
                <a:solidFill>
                  <a:schemeClr val="tx1"/>
                </a:solidFill>
                <a:latin typeface="Proxima Nova Black" panose="02000506030000020004" pitchFamily="50" charset="0"/>
              </a:defRPr>
            </a:lvl1pPr>
          </a:lstStyle>
          <a:p>
            <a:r>
              <a:rPr lang="en-US"/>
              <a:t>TITLE</a:t>
            </a:r>
            <a:br>
              <a:rPr lang="uk-UA"/>
            </a:br>
            <a:r>
              <a:rPr lang="en-US"/>
              <a:t>TO</a:t>
            </a:r>
            <a:r>
              <a:rPr lang="uk-UA"/>
              <a:t> </a:t>
            </a:r>
            <a:r>
              <a:rPr lang="en-US"/>
              <a:t>BE</a:t>
            </a:r>
            <a:r>
              <a:rPr lang="uk-UA"/>
              <a:t> </a:t>
            </a:r>
            <a:r>
              <a:rPr lang="en-US"/>
              <a:t>CAPI</a:t>
            </a:r>
            <a:br>
              <a:rPr lang="uk-UA"/>
            </a:br>
            <a:r>
              <a:rPr lang="en-US"/>
              <a:t>TALIZED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685800" y="5915025"/>
            <a:ext cx="3467100" cy="295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2000" baseline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by Speaker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CF45043-0DF6-7844-A454-194D648F98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9145" y="5906728"/>
            <a:ext cx="1547055" cy="265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6290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-TIMELINE-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685800" y="2057400"/>
            <a:ext cx="1466850" cy="809897"/>
          </a:xfrm>
          <a:prstGeom prst="rect">
            <a:avLst/>
          </a:prstGeom>
        </p:spPr>
        <p:txBody>
          <a:bodyPr lIns="0"/>
          <a:lstStyle>
            <a:lvl1pPr marL="0" indent="0" algn="l">
              <a:lnSpc>
                <a:spcPct val="100000"/>
              </a:lnSpc>
              <a:buNone/>
              <a:defRPr sz="1600">
                <a:gradFill>
                  <a:gsLst>
                    <a:gs pos="98000">
                      <a:srgbClr val="00BCDE"/>
                    </a:gs>
                    <a:gs pos="1000">
                      <a:srgbClr val="562D7F"/>
                    </a:gs>
                  </a:gsLst>
                  <a:lin ang="10800000" scaled="0"/>
                </a:gradFill>
                <a:latin typeface="Proxima Nova Black" panose="02000506030000020004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the text</a:t>
            </a:r>
          </a:p>
        </p:txBody>
      </p:sp>
      <p:sp>
        <p:nvSpPr>
          <p:cNvPr id="21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5801"/>
            <a:ext cx="10820400" cy="685800"/>
          </a:xfrm>
          <a:prstGeom prst="rect">
            <a:avLst/>
          </a:prstGeom>
        </p:spPr>
        <p:txBody>
          <a:bodyPr lIns="0"/>
          <a:lstStyle>
            <a:lvl1pPr>
              <a:lnSpc>
                <a:spcPct val="70000"/>
              </a:lnSpc>
              <a:defRPr baseline="0">
                <a:gradFill>
                  <a:gsLst>
                    <a:gs pos="98000">
                      <a:srgbClr val="00BCDE"/>
                    </a:gs>
                    <a:gs pos="1000">
                      <a:srgbClr val="562D7F"/>
                    </a:gs>
                  </a:gsLst>
                  <a:lin ang="10800000" scaled="0"/>
                </a:gradFill>
                <a:latin typeface="Proxima Nova Black" panose="02000506030000020004" pitchFamily="50" charset="0"/>
              </a:defRPr>
            </a:lvl1pPr>
          </a:lstStyle>
          <a:p>
            <a:r>
              <a:rPr lang="en-US"/>
              <a:t>TITLE TO BE CAPITALIZED</a:t>
            </a:r>
          </a:p>
        </p:txBody>
      </p:sp>
      <p:cxnSp>
        <p:nvCxnSpPr>
          <p:cNvPr id="6" name="Straight Connector 5"/>
          <p:cNvCxnSpPr>
            <a:cxnSpLocks/>
          </p:cNvCxnSpPr>
          <p:nvPr/>
        </p:nvCxnSpPr>
        <p:spPr>
          <a:xfrm>
            <a:off x="0" y="2743200"/>
            <a:ext cx="12224385" cy="0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/>
          <p:nvPr/>
        </p:nvSpPr>
        <p:spPr>
          <a:xfrm>
            <a:off x="617220" y="2674620"/>
            <a:ext cx="137160" cy="137160"/>
          </a:xfrm>
          <a:prstGeom prst="ellipse">
            <a:avLst/>
          </a:prstGeom>
          <a:gradFill>
            <a:gsLst>
              <a:gs pos="98000">
                <a:srgbClr val="00BCDE"/>
              </a:gs>
              <a:gs pos="1000">
                <a:srgbClr val="562D7F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6" name="Oval 25"/>
          <p:cNvSpPr/>
          <p:nvPr/>
        </p:nvSpPr>
        <p:spPr>
          <a:xfrm>
            <a:off x="2827020" y="2674620"/>
            <a:ext cx="137160" cy="137160"/>
          </a:xfrm>
          <a:prstGeom prst="ellipse">
            <a:avLst/>
          </a:prstGeom>
          <a:gradFill>
            <a:gsLst>
              <a:gs pos="98000">
                <a:srgbClr val="00BCDE"/>
              </a:gs>
              <a:gs pos="1000">
                <a:srgbClr val="562D7F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7" name="Oval 26"/>
          <p:cNvSpPr/>
          <p:nvPr/>
        </p:nvSpPr>
        <p:spPr>
          <a:xfrm>
            <a:off x="5036820" y="2674620"/>
            <a:ext cx="137160" cy="137160"/>
          </a:xfrm>
          <a:prstGeom prst="ellipse">
            <a:avLst/>
          </a:prstGeom>
          <a:gradFill>
            <a:gsLst>
              <a:gs pos="98000">
                <a:srgbClr val="00BCDE"/>
              </a:gs>
              <a:gs pos="1000">
                <a:srgbClr val="562D7F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8" name="Oval 27"/>
          <p:cNvSpPr/>
          <p:nvPr/>
        </p:nvSpPr>
        <p:spPr>
          <a:xfrm>
            <a:off x="7246620" y="2674620"/>
            <a:ext cx="137160" cy="137160"/>
          </a:xfrm>
          <a:prstGeom prst="ellipse">
            <a:avLst/>
          </a:prstGeom>
          <a:gradFill>
            <a:gsLst>
              <a:gs pos="98000">
                <a:srgbClr val="00BCDE"/>
              </a:gs>
              <a:gs pos="1000">
                <a:srgbClr val="562D7F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9" name="Oval 28"/>
          <p:cNvSpPr/>
          <p:nvPr/>
        </p:nvSpPr>
        <p:spPr>
          <a:xfrm>
            <a:off x="9456420" y="2674620"/>
            <a:ext cx="137160" cy="137160"/>
          </a:xfrm>
          <a:prstGeom prst="ellipse">
            <a:avLst/>
          </a:prstGeom>
          <a:gradFill>
            <a:gsLst>
              <a:gs pos="98000">
                <a:srgbClr val="00BCDE"/>
              </a:gs>
              <a:gs pos="1000">
                <a:srgbClr val="562D7F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0" name="Text Placeholder 6"/>
          <p:cNvSpPr>
            <a:spLocks noGrp="1"/>
          </p:cNvSpPr>
          <p:nvPr>
            <p:ph type="body" sz="quarter" idx="18" hasCustomPrompt="1"/>
          </p:nvPr>
        </p:nvSpPr>
        <p:spPr>
          <a:xfrm>
            <a:off x="2895600" y="2057400"/>
            <a:ext cx="1466850" cy="809897"/>
          </a:xfrm>
          <a:prstGeom prst="rect">
            <a:avLst/>
          </a:prstGeom>
        </p:spPr>
        <p:txBody>
          <a:bodyPr lIns="0"/>
          <a:lstStyle>
            <a:lvl1pPr marL="0" indent="0" algn="l">
              <a:lnSpc>
                <a:spcPct val="100000"/>
              </a:lnSpc>
              <a:buNone/>
              <a:defRPr sz="1600">
                <a:gradFill>
                  <a:gsLst>
                    <a:gs pos="98000">
                      <a:srgbClr val="00BCDE"/>
                    </a:gs>
                    <a:gs pos="1000">
                      <a:srgbClr val="562D7F"/>
                    </a:gs>
                  </a:gsLst>
                  <a:lin ang="10800000" scaled="0"/>
                </a:gradFill>
                <a:latin typeface="Proxima Nova Black" panose="02000506030000020004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the text</a:t>
            </a:r>
          </a:p>
        </p:txBody>
      </p:sp>
      <p:sp>
        <p:nvSpPr>
          <p:cNvPr id="31" name="Text Placeholder 6"/>
          <p:cNvSpPr>
            <a:spLocks noGrp="1"/>
          </p:cNvSpPr>
          <p:nvPr>
            <p:ph type="body" sz="quarter" idx="19" hasCustomPrompt="1"/>
          </p:nvPr>
        </p:nvSpPr>
        <p:spPr>
          <a:xfrm>
            <a:off x="5114925" y="2057400"/>
            <a:ext cx="1466850" cy="809897"/>
          </a:xfrm>
          <a:prstGeom prst="rect">
            <a:avLst/>
          </a:prstGeom>
          <a:noFill/>
          <a:ln>
            <a:noFill/>
          </a:ln>
        </p:spPr>
        <p:txBody>
          <a:bodyPr lIns="0"/>
          <a:lstStyle>
            <a:lvl1pPr marL="0" indent="0" algn="l">
              <a:lnSpc>
                <a:spcPct val="100000"/>
              </a:lnSpc>
              <a:buNone/>
              <a:defRPr sz="1600">
                <a:gradFill>
                  <a:gsLst>
                    <a:gs pos="98000">
                      <a:srgbClr val="00BCDE"/>
                    </a:gs>
                    <a:gs pos="1000">
                      <a:srgbClr val="562D7F"/>
                    </a:gs>
                  </a:gsLst>
                  <a:lin ang="10800000" scaled="0"/>
                </a:gradFill>
                <a:latin typeface="Proxima Nova Black" panose="02000506030000020004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the text</a:t>
            </a:r>
          </a:p>
        </p:txBody>
      </p:sp>
      <p:sp>
        <p:nvSpPr>
          <p:cNvPr id="32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7315200" y="2057400"/>
            <a:ext cx="1466850" cy="809897"/>
          </a:xfrm>
          <a:prstGeom prst="rect">
            <a:avLst/>
          </a:prstGeom>
        </p:spPr>
        <p:txBody>
          <a:bodyPr lIns="0"/>
          <a:lstStyle>
            <a:lvl1pPr marL="0" indent="0" algn="l">
              <a:lnSpc>
                <a:spcPct val="100000"/>
              </a:lnSpc>
              <a:buNone/>
              <a:defRPr sz="1600">
                <a:gradFill>
                  <a:gsLst>
                    <a:gs pos="98000">
                      <a:srgbClr val="00BCDE"/>
                    </a:gs>
                    <a:gs pos="1000">
                      <a:srgbClr val="562D7F"/>
                    </a:gs>
                  </a:gsLst>
                  <a:lin ang="10800000" scaled="0"/>
                </a:gradFill>
                <a:latin typeface="Proxima Nova Black" panose="02000506030000020004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the text</a:t>
            </a:r>
          </a:p>
        </p:txBody>
      </p:sp>
      <p:sp>
        <p:nvSpPr>
          <p:cNvPr id="33" name="Text Placeholder 6"/>
          <p:cNvSpPr>
            <a:spLocks noGrp="1"/>
          </p:cNvSpPr>
          <p:nvPr>
            <p:ph type="body" sz="quarter" idx="21" hasCustomPrompt="1"/>
          </p:nvPr>
        </p:nvSpPr>
        <p:spPr>
          <a:xfrm>
            <a:off x="9534525" y="2076450"/>
            <a:ext cx="1466850" cy="809897"/>
          </a:xfrm>
          <a:prstGeom prst="rect">
            <a:avLst/>
          </a:prstGeom>
        </p:spPr>
        <p:txBody>
          <a:bodyPr lIns="0"/>
          <a:lstStyle>
            <a:lvl1pPr marL="0" indent="0" algn="l">
              <a:lnSpc>
                <a:spcPct val="100000"/>
              </a:lnSpc>
              <a:buNone/>
              <a:defRPr sz="1600">
                <a:gradFill>
                  <a:gsLst>
                    <a:gs pos="98000">
                      <a:srgbClr val="00BCDE"/>
                    </a:gs>
                    <a:gs pos="1000">
                      <a:srgbClr val="562D7F"/>
                    </a:gs>
                  </a:gsLst>
                  <a:lin ang="10800000" scaled="0"/>
                </a:gradFill>
                <a:latin typeface="Proxima Nova Black" panose="02000506030000020004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the text</a:t>
            </a:r>
          </a:p>
        </p:txBody>
      </p:sp>
      <p:sp>
        <p:nvSpPr>
          <p:cNvPr id="34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685800" y="3076575"/>
            <a:ext cx="1981200" cy="2276475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the text</a:t>
            </a:r>
          </a:p>
        </p:txBody>
      </p:sp>
      <p:sp>
        <p:nvSpPr>
          <p:cNvPr id="35" name="Text Placeholder 6"/>
          <p:cNvSpPr>
            <a:spLocks noGrp="1"/>
          </p:cNvSpPr>
          <p:nvPr>
            <p:ph type="body" sz="quarter" idx="22" hasCustomPrompt="1"/>
          </p:nvPr>
        </p:nvSpPr>
        <p:spPr>
          <a:xfrm>
            <a:off x="2895600" y="3076575"/>
            <a:ext cx="1981200" cy="2276475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the text</a:t>
            </a:r>
          </a:p>
        </p:txBody>
      </p:sp>
      <p:sp>
        <p:nvSpPr>
          <p:cNvPr id="36" name="Text Placeholder 6"/>
          <p:cNvSpPr>
            <a:spLocks noGrp="1"/>
          </p:cNvSpPr>
          <p:nvPr>
            <p:ph type="body" sz="quarter" idx="23" hasCustomPrompt="1"/>
          </p:nvPr>
        </p:nvSpPr>
        <p:spPr>
          <a:xfrm>
            <a:off x="5114925" y="3076574"/>
            <a:ext cx="1981200" cy="2276475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the text</a:t>
            </a:r>
          </a:p>
        </p:txBody>
      </p:sp>
      <p:sp>
        <p:nvSpPr>
          <p:cNvPr id="37" name="Text Placeholder 6"/>
          <p:cNvSpPr>
            <a:spLocks noGrp="1"/>
          </p:cNvSpPr>
          <p:nvPr>
            <p:ph type="body" sz="quarter" idx="24" hasCustomPrompt="1"/>
          </p:nvPr>
        </p:nvSpPr>
        <p:spPr>
          <a:xfrm>
            <a:off x="7315200" y="3076575"/>
            <a:ext cx="1981200" cy="2276475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the text</a:t>
            </a:r>
          </a:p>
        </p:txBody>
      </p:sp>
      <p:sp>
        <p:nvSpPr>
          <p:cNvPr id="38" name="Text Placeholder 6"/>
          <p:cNvSpPr>
            <a:spLocks noGrp="1"/>
          </p:cNvSpPr>
          <p:nvPr>
            <p:ph type="body" sz="quarter" idx="25" hasCustomPrompt="1"/>
          </p:nvPr>
        </p:nvSpPr>
        <p:spPr>
          <a:xfrm>
            <a:off x="9515475" y="3076574"/>
            <a:ext cx="1981200" cy="2276475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the text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D2C70A87-6824-3248-B448-307E7C5BC0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9145" y="5906728"/>
            <a:ext cx="1547055" cy="265471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D5B02EC9-C139-9745-BD0E-310722DD06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59145" y="5906728"/>
            <a:ext cx="1547056" cy="267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9305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FOR ICON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5801"/>
            <a:ext cx="10820400" cy="685800"/>
          </a:xfrm>
          <a:prstGeom prst="rect">
            <a:avLst/>
          </a:prstGeom>
        </p:spPr>
        <p:txBody>
          <a:bodyPr lIns="0"/>
          <a:lstStyle>
            <a:lvl1pPr>
              <a:defRPr baseline="0">
                <a:gradFill>
                  <a:gsLst>
                    <a:gs pos="98000">
                      <a:srgbClr val="00BCDE"/>
                    </a:gs>
                    <a:gs pos="1000">
                      <a:srgbClr val="562D7F"/>
                    </a:gs>
                  </a:gsLst>
                  <a:lin ang="10800000" scaled="0"/>
                </a:gradFill>
                <a:latin typeface="Proxima Nova Black" panose="02000506030000020004" pitchFamily="2" charset="0"/>
              </a:defRPr>
            </a:lvl1pPr>
          </a:lstStyle>
          <a:p>
            <a:r>
              <a:rPr lang="en-US"/>
              <a:t>TITLE TO BE CAPITALIZED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85800" y="2057400"/>
            <a:ext cx="10820400" cy="34290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the text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A7B39B-0BBA-42A6-8C6F-0EFA1C8A99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61750" y="5906728"/>
            <a:ext cx="1541845" cy="265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9007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59D24-A5FB-2470-3893-ED851F6B89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RO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F5FFF7-D39F-74E7-79FD-826924707C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R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58E441-6A22-9253-78CC-70BFF693D1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C7521-F20F-C541-9F8E-14738A484D05}" type="datetimeFigureOut">
              <a:rPr lang="en-RO" smtClean="0"/>
              <a:t>12/10/2024</a:t>
            </a:fld>
            <a:endParaRPr lang="en-R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F8CA71-E69D-1E5C-19EA-8017160D1A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D7C4EC-7589-5CC5-A79E-794A9C58F0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91A67B-067F-5C46-9F39-5855B4EAD036}" type="slidenum">
              <a:rPr lang="en-RO" smtClean="0"/>
              <a:t>‹#›</a:t>
            </a:fld>
            <a:endParaRPr lang="en-RO"/>
          </a:p>
        </p:txBody>
      </p:sp>
    </p:spTree>
    <p:extLst>
      <p:ext uri="{BB962C8B-B14F-4D97-AF65-F5344CB8AC3E}">
        <p14:creationId xmlns:p14="http://schemas.microsoft.com/office/powerpoint/2010/main" val="7408447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89135-AA1F-0708-0E05-8C8531F7E6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R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9F897A-7DDF-E743-CD0D-7423627E40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93B763-5D20-0AD9-5CAA-C617F5AB99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C7521-F20F-C541-9F8E-14738A484D05}" type="datetimeFigureOut">
              <a:rPr lang="en-RO" smtClean="0"/>
              <a:t>12/10/2024</a:t>
            </a:fld>
            <a:endParaRPr lang="en-R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B37CCD-C58C-FF8C-9484-6D04803F25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5A6D44-681A-FCC8-6B63-D20326508A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91A67B-067F-5C46-9F39-5855B4EAD036}" type="slidenum">
              <a:rPr lang="en-RO" smtClean="0"/>
              <a:t>‹#›</a:t>
            </a:fld>
            <a:endParaRPr lang="en-RO"/>
          </a:p>
        </p:txBody>
      </p:sp>
    </p:spTree>
    <p:extLst>
      <p:ext uri="{BB962C8B-B14F-4D97-AF65-F5344CB8AC3E}">
        <p14:creationId xmlns:p14="http://schemas.microsoft.com/office/powerpoint/2010/main" val="9334316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-SLIDE-02" preserve="1">
  <p:cSld name="TITLE-SLIDE-02">
    <p:bg>
      <p:bgPr>
        <a:solidFill>
          <a:schemeClr val="lt1"/>
        </a:solidFill>
        <a:effectLst/>
      </p:bgPr>
    </p:bg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4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9526" y="0"/>
            <a:ext cx="12201526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42"/>
          <p:cNvSpPr txBox="1">
            <a:spLocks noGrp="1"/>
          </p:cNvSpPr>
          <p:nvPr>
            <p:ph type="title"/>
          </p:nvPr>
        </p:nvSpPr>
        <p:spPr>
          <a:xfrm>
            <a:off x="-208308" y="174928"/>
            <a:ext cx="12390783" cy="5459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Font typeface="Proxima Nova Extrabold"/>
              <a:buNone/>
              <a:defRPr sz="15000" b="0" i="0" u="none" strike="noStrike" cap="none">
                <a:solidFill>
                  <a:schemeClr val="lt1"/>
                </a:solidFill>
                <a:latin typeface="Proxima Nova Black" panose="02000506030000020004" pitchFamily="2" charset="0"/>
                <a:ea typeface="Proxima Nova Black" panose="02000506030000020004" pitchFamily="2" charset="0"/>
                <a:cs typeface="Proxima Nova Black" panose="02000506030000020004" pitchFamily="2" charset="0"/>
                <a:sym typeface="Proxima Nova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260" name="Google Shape;260;p42"/>
          <p:cNvSpPr txBox="1">
            <a:spLocks noGrp="1"/>
          </p:cNvSpPr>
          <p:nvPr>
            <p:ph type="body" idx="1"/>
          </p:nvPr>
        </p:nvSpPr>
        <p:spPr>
          <a:xfrm>
            <a:off x="685800" y="5915025"/>
            <a:ext cx="3467100" cy="295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pic>
        <p:nvPicPr>
          <p:cNvPr id="261" name="Google Shape;261;p42"/>
          <p:cNvPicPr preferRelativeResize="0"/>
          <p:nvPr/>
        </p:nvPicPr>
        <p:blipFill rotWithShape="1">
          <a:blip r:embed="rId3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959145" y="5906728"/>
            <a:ext cx="1547055" cy="26547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813783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ENERAL_TEXT-SLIDE" preserve="1">
  <p:cSld name="GENERAL_TEXT-SLIDE">
    <p:bg>
      <p:bgPr>
        <a:gradFill>
          <a:gsLst>
            <a:gs pos="0">
              <a:srgbClr val="562D7F"/>
            </a:gs>
            <a:gs pos="1000">
              <a:srgbClr val="562D7F"/>
            </a:gs>
            <a:gs pos="98000">
              <a:srgbClr val="00BCDE"/>
            </a:gs>
            <a:gs pos="100000">
              <a:srgbClr val="00BCDE"/>
            </a:gs>
          </a:gsLst>
          <a:lin ang="10800025" scaled="0"/>
        </a:gradFill>
        <a:effectLst/>
      </p:bgPr>
    </p:bg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3"/>
          <p:cNvSpPr txBox="1">
            <a:spLocks noGrp="1"/>
          </p:cNvSpPr>
          <p:nvPr>
            <p:ph type="body" idx="1"/>
          </p:nvPr>
        </p:nvSpPr>
        <p:spPr>
          <a:xfrm>
            <a:off x="685800" y="1128861"/>
            <a:ext cx="10820400" cy="3650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lt1"/>
                </a:solidFill>
                <a:latin typeface="Proxima Nova Black" panose="02000506030000020004" pitchFamily="2" charset="0"/>
                <a:ea typeface="Proxima Nova Black" panose="02000506030000020004" pitchFamily="2" charset="0"/>
                <a:cs typeface="Proxima Nova Black" panose="02000506030000020004" pitchFamily="2" charset="0"/>
                <a:sym typeface="Proxima Nova Extrabold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pic>
        <p:nvPicPr>
          <p:cNvPr id="264" name="Google Shape;264;p43"/>
          <p:cNvPicPr preferRelativeResize="0"/>
          <p:nvPr/>
        </p:nvPicPr>
        <p:blipFill rotWithShape="1">
          <a:blip r:embed="rId2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959145" y="5906728"/>
            <a:ext cx="1547055" cy="26547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682387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-SLIDE-THREE-BLOCKS" preserve="1">
  <p:cSld name="TEXT-SLIDE-THREE-BLOCKS">
    <p:bg>
      <p:bgPr>
        <a:gradFill>
          <a:gsLst>
            <a:gs pos="0">
              <a:schemeClr val="accent6"/>
            </a:gs>
            <a:gs pos="30000">
              <a:schemeClr val="accent6"/>
            </a:gs>
            <a:gs pos="100000">
              <a:srgbClr val="7030A0"/>
            </a:gs>
          </a:gsLst>
          <a:lin ang="10800025" scaled="0"/>
        </a:gradFill>
        <a:effectLst/>
      </p:bgPr>
    </p:bg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4"/>
          <p:cNvSpPr/>
          <p:nvPr/>
        </p:nvSpPr>
        <p:spPr>
          <a:xfrm>
            <a:off x="0" y="1744980"/>
            <a:ext cx="12192000" cy="511302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7" name="Google Shape;267;p44"/>
          <p:cNvSpPr txBox="1">
            <a:spLocks noGrp="1"/>
          </p:cNvSpPr>
          <p:nvPr>
            <p:ph type="title"/>
          </p:nvPr>
        </p:nvSpPr>
        <p:spPr>
          <a:xfrm>
            <a:off x="685800" y="685801"/>
            <a:ext cx="108204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Proxima Nova Extrabold"/>
              <a:buNone/>
              <a:defRPr sz="4400" b="0" i="0" u="none" strike="noStrike" cap="none">
                <a:solidFill>
                  <a:schemeClr val="lt1"/>
                </a:solidFill>
                <a:latin typeface="Proxima Nova Black" panose="02000506030000020004" pitchFamily="2" charset="0"/>
                <a:ea typeface="Proxima Nova Black" panose="02000506030000020004" pitchFamily="2" charset="0"/>
                <a:cs typeface="Proxima Nova Black" panose="02000506030000020004" pitchFamily="2" charset="0"/>
                <a:sym typeface="Proxima Nova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pic>
        <p:nvPicPr>
          <p:cNvPr id="268" name="Google Shape;268;p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961750" y="5906728"/>
            <a:ext cx="1541845" cy="265471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44"/>
          <p:cNvSpPr txBox="1">
            <a:spLocks noGrp="1"/>
          </p:cNvSpPr>
          <p:nvPr>
            <p:ph type="body" idx="1"/>
          </p:nvPr>
        </p:nvSpPr>
        <p:spPr>
          <a:xfrm>
            <a:off x="705884" y="2765245"/>
            <a:ext cx="3302000" cy="1060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Proxima Nova Black" panose="02000506030000020004" pitchFamily="2" charset="0"/>
                <a:ea typeface="Proxima Nova Black" panose="02000506030000020004" pitchFamily="2" charset="0"/>
                <a:cs typeface="Proxima Nova Black" panose="02000506030000020004" pitchFamily="2" charset="0"/>
                <a:sym typeface="Proxima Nova Extrabold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70" name="Google Shape;270;p44"/>
          <p:cNvSpPr txBox="1">
            <a:spLocks noGrp="1"/>
          </p:cNvSpPr>
          <p:nvPr>
            <p:ph type="body" idx="2"/>
          </p:nvPr>
        </p:nvSpPr>
        <p:spPr>
          <a:xfrm>
            <a:off x="706438" y="4085549"/>
            <a:ext cx="3302000" cy="14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71" name="Google Shape;271;p44"/>
          <p:cNvSpPr txBox="1">
            <a:spLocks noGrp="1"/>
          </p:cNvSpPr>
          <p:nvPr>
            <p:ph type="body" idx="3"/>
          </p:nvPr>
        </p:nvSpPr>
        <p:spPr>
          <a:xfrm>
            <a:off x="8183008" y="2765245"/>
            <a:ext cx="3302000" cy="1060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Proxima Nova Black" panose="02000506030000020004" pitchFamily="2" charset="0"/>
                <a:ea typeface="Proxima Nova Black" panose="02000506030000020004" pitchFamily="2" charset="0"/>
                <a:cs typeface="Proxima Nova Black" panose="02000506030000020004" pitchFamily="2" charset="0"/>
                <a:sym typeface="Proxima Nova Extrabold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72" name="Google Shape;272;p44"/>
          <p:cNvSpPr txBox="1">
            <a:spLocks noGrp="1"/>
          </p:cNvSpPr>
          <p:nvPr>
            <p:ph type="body" idx="4"/>
          </p:nvPr>
        </p:nvSpPr>
        <p:spPr>
          <a:xfrm>
            <a:off x="8183562" y="4085549"/>
            <a:ext cx="3302000" cy="14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73" name="Google Shape;273;p44"/>
          <p:cNvSpPr txBox="1">
            <a:spLocks noGrp="1"/>
          </p:cNvSpPr>
          <p:nvPr>
            <p:ph type="body" idx="5"/>
          </p:nvPr>
        </p:nvSpPr>
        <p:spPr>
          <a:xfrm>
            <a:off x="4444446" y="2765245"/>
            <a:ext cx="3302000" cy="1060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Proxima Nova Black" panose="02000506030000020004" pitchFamily="2" charset="0"/>
                <a:ea typeface="Proxima Nova Black" panose="02000506030000020004" pitchFamily="2" charset="0"/>
                <a:cs typeface="Proxima Nova Black" panose="02000506030000020004" pitchFamily="2" charset="0"/>
                <a:sym typeface="Proxima Nova Extrabold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74" name="Google Shape;274;p44"/>
          <p:cNvSpPr txBox="1">
            <a:spLocks noGrp="1"/>
          </p:cNvSpPr>
          <p:nvPr>
            <p:ph type="body" idx="6"/>
          </p:nvPr>
        </p:nvSpPr>
        <p:spPr>
          <a:xfrm>
            <a:off x="4445000" y="4085549"/>
            <a:ext cx="3302000" cy="14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7810630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CON-SLIDE" preserve="1">
  <p:cSld name="ICON-SLIDE">
    <p:bg>
      <p:bgPr>
        <a:solidFill>
          <a:schemeClr val="dk1"/>
        </a:solidFill>
        <a:effectLst/>
      </p:bgPr>
    </p:bg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45"/>
          <p:cNvSpPr txBox="1">
            <a:spLocks noGrp="1"/>
          </p:cNvSpPr>
          <p:nvPr>
            <p:ph type="title"/>
          </p:nvPr>
        </p:nvSpPr>
        <p:spPr>
          <a:xfrm>
            <a:off x="685800" y="685801"/>
            <a:ext cx="108204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Proxima Nova Extrabold"/>
              <a:buNone/>
              <a:defRPr sz="4400" b="0" i="0" u="none" strike="noStrike" cap="none">
                <a:solidFill>
                  <a:schemeClr val="lt1"/>
                </a:solidFill>
                <a:latin typeface="Proxima Nova Black" panose="02000506030000020004" pitchFamily="2" charset="0"/>
                <a:ea typeface="Proxima Nova Black" panose="02000506030000020004" pitchFamily="2" charset="0"/>
                <a:cs typeface="Proxima Nova Black" panose="02000506030000020004" pitchFamily="2" charset="0"/>
                <a:sym typeface="Proxima Nova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277" name="Google Shape;277;p45"/>
          <p:cNvSpPr txBox="1">
            <a:spLocks noGrp="1"/>
          </p:cNvSpPr>
          <p:nvPr>
            <p:ph type="body" idx="1"/>
          </p:nvPr>
        </p:nvSpPr>
        <p:spPr>
          <a:xfrm>
            <a:off x="5354638" y="2508357"/>
            <a:ext cx="2659062" cy="369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Proxima Nova Black" panose="02000506030000020004" pitchFamily="2" charset="0"/>
                <a:ea typeface="Proxima Nova Black" panose="02000506030000020004" pitchFamily="2" charset="0"/>
                <a:cs typeface="Proxima Nova Black" panose="02000506030000020004" pitchFamily="2" charset="0"/>
                <a:sym typeface="Proxima Nova Extrabold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78" name="Google Shape;278;p45"/>
          <p:cNvSpPr txBox="1">
            <a:spLocks noGrp="1"/>
          </p:cNvSpPr>
          <p:nvPr>
            <p:ph type="body" idx="2"/>
          </p:nvPr>
        </p:nvSpPr>
        <p:spPr>
          <a:xfrm>
            <a:off x="5354638" y="3804242"/>
            <a:ext cx="2659062" cy="369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Proxima Nova Black" panose="02000506030000020004" pitchFamily="2" charset="0"/>
                <a:ea typeface="Proxima Nova Black" panose="02000506030000020004" pitchFamily="2" charset="0"/>
                <a:cs typeface="Proxima Nova Black" panose="02000506030000020004" pitchFamily="2" charset="0"/>
                <a:sym typeface="Proxima Nova Extrabold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79" name="Google Shape;279;p45"/>
          <p:cNvSpPr txBox="1">
            <a:spLocks noGrp="1"/>
          </p:cNvSpPr>
          <p:nvPr>
            <p:ph type="body" idx="3"/>
          </p:nvPr>
        </p:nvSpPr>
        <p:spPr>
          <a:xfrm>
            <a:off x="5354638" y="5097915"/>
            <a:ext cx="2659062" cy="369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Proxima Nova Black" panose="02000506030000020004" pitchFamily="2" charset="0"/>
                <a:ea typeface="Proxima Nova Black" panose="02000506030000020004" pitchFamily="2" charset="0"/>
                <a:cs typeface="Proxima Nova Black" panose="02000506030000020004" pitchFamily="2" charset="0"/>
                <a:sym typeface="Proxima Nova Extrabold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80" name="Google Shape;280;p45"/>
          <p:cNvSpPr txBox="1">
            <a:spLocks noGrp="1"/>
          </p:cNvSpPr>
          <p:nvPr>
            <p:ph type="body" idx="4"/>
          </p:nvPr>
        </p:nvSpPr>
        <p:spPr>
          <a:xfrm>
            <a:off x="9007361" y="2508357"/>
            <a:ext cx="2659062" cy="369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Proxima Nova Black" panose="02000506030000020004" pitchFamily="2" charset="0"/>
                <a:ea typeface="Proxima Nova Black" panose="02000506030000020004" pitchFamily="2" charset="0"/>
                <a:cs typeface="Proxima Nova Black" panose="02000506030000020004" pitchFamily="2" charset="0"/>
                <a:sym typeface="Proxima Nova Extrabold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81" name="Google Shape;281;p45"/>
          <p:cNvSpPr txBox="1">
            <a:spLocks noGrp="1"/>
          </p:cNvSpPr>
          <p:nvPr>
            <p:ph type="body" idx="5"/>
          </p:nvPr>
        </p:nvSpPr>
        <p:spPr>
          <a:xfrm>
            <a:off x="9007361" y="3804242"/>
            <a:ext cx="2659062" cy="369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Proxima Nova Black" panose="02000506030000020004" pitchFamily="2" charset="0"/>
                <a:ea typeface="Proxima Nova Black" panose="02000506030000020004" pitchFamily="2" charset="0"/>
                <a:cs typeface="Proxima Nova Black" panose="02000506030000020004" pitchFamily="2" charset="0"/>
                <a:sym typeface="Proxima Nova Extrabold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82" name="Google Shape;282;p45"/>
          <p:cNvSpPr txBox="1">
            <a:spLocks noGrp="1"/>
          </p:cNvSpPr>
          <p:nvPr>
            <p:ph type="body" idx="6"/>
          </p:nvPr>
        </p:nvSpPr>
        <p:spPr>
          <a:xfrm>
            <a:off x="9007361" y="5097915"/>
            <a:ext cx="2659062" cy="369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Proxima Nova Black" panose="02000506030000020004" pitchFamily="2" charset="0"/>
                <a:ea typeface="Proxima Nova Black" panose="02000506030000020004" pitchFamily="2" charset="0"/>
                <a:cs typeface="Proxima Nova Black" panose="02000506030000020004" pitchFamily="2" charset="0"/>
                <a:sym typeface="Proxima Nova Extrabold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83" name="Google Shape;283;p45"/>
          <p:cNvSpPr txBox="1">
            <a:spLocks noGrp="1"/>
          </p:cNvSpPr>
          <p:nvPr>
            <p:ph type="body" idx="7"/>
          </p:nvPr>
        </p:nvSpPr>
        <p:spPr>
          <a:xfrm>
            <a:off x="1646599" y="2508357"/>
            <a:ext cx="2659062" cy="369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Proxima Nova Black" panose="02000506030000020004" pitchFamily="2" charset="0"/>
                <a:ea typeface="Proxima Nova Black" panose="02000506030000020004" pitchFamily="2" charset="0"/>
                <a:cs typeface="Proxima Nova Black" panose="02000506030000020004" pitchFamily="2" charset="0"/>
                <a:sym typeface="Proxima Nova Extrabold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84" name="Google Shape;284;p45"/>
          <p:cNvSpPr txBox="1">
            <a:spLocks noGrp="1"/>
          </p:cNvSpPr>
          <p:nvPr>
            <p:ph type="body" idx="8"/>
          </p:nvPr>
        </p:nvSpPr>
        <p:spPr>
          <a:xfrm>
            <a:off x="1646599" y="3804242"/>
            <a:ext cx="2659062" cy="369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Proxima Nova Black" panose="02000506030000020004" pitchFamily="2" charset="0"/>
                <a:ea typeface="Proxima Nova Black" panose="02000506030000020004" pitchFamily="2" charset="0"/>
                <a:cs typeface="Proxima Nova Black" panose="02000506030000020004" pitchFamily="2" charset="0"/>
                <a:sym typeface="Proxima Nova Extrabold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85" name="Google Shape;285;p45"/>
          <p:cNvSpPr txBox="1">
            <a:spLocks noGrp="1"/>
          </p:cNvSpPr>
          <p:nvPr>
            <p:ph type="body" idx="9"/>
          </p:nvPr>
        </p:nvSpPr>
        <p:spPr>
          <a:xfrm>
            <a:off x="1646599" y="5097915"/>
            <a:ext cx="2659062" cy="369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Proxima Nova Black" panose="02000506030000020004" pitchFamily="2" charset="0"/>
                <a:ea typeface="Proxima Nova Black" panose="02000506030000020004" pitchFamily="2" charset="0"/>
                <a:cs typeface="Proxima Nova Black" panose="02000506030000020004" pitchFamily="2" charset="0"/>
                <a:sym typeface="Proxima Nova Extrabold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591406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-SLIDE-ONE-COLUMN-02" preserve="1">
  <p:cSld name="TEXT-SLIDE-ONE-COLUMN-02">
    <p:bg>
      <p:bgPr>
        <a:gradFill>
          <a:gsLst>
            <a:gs pos="0">
              <a:srgbClr val="562D7F"/>
            </a:gs>
            <a:gs pos="1000">
              <a:srgbClr val="562D7F"/>
            </a:gs>
            <a:gs pos="98000">
              <a:srgbClr val="00BCDE"/>
            </a:gs>
            <a:gs pos="100000">
              <a:srgbClr val="00BCDE"/>
            </a:gs>
          </a:gsLst>
          <a:lin ang="10800025" scaled="0"/>
        </a:gradFill>
        <a:effectLst/>
      </p:bgPr>
    </p:bg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6"/>
          <p:cNvSpPr txBox="1">
            <a:spLocks noGrp="1"/>
          </p:cNvSpPr>
          <p:nvPr>
            <p:ph type="title"/>
          </p:nvPr>
        </p:nvSpPr>
        <p:spPr>
          <a:xfrm>
            <a:off x="685800" y="685801"/>
            <a:ext cx="108204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Proxima Nova Extrabold"/>
              <a:buNone/>
              <a:defRPr sz="4400" b="0" i="0" u="none" strike="noStrike" cap="none">
                <a:solidFill>
                  <a:schemeClr val="lt1"/>
                </a:solidFill>
                <a:latin typeface="Proxima Nova Black" panose="02000506030000020004" pitchFamily="2" charset="0"/>
                <a:ea typeface="Proxima Nova Black" panose="02000506030000020004" pitchFamily="2" charset="0"/>
                <a:cs typeface="Proxima Nova Black" panose="02000506030000020004" pitchFamily="2" charset="0"/>
                <a:sym typeface="Proxima Nova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288" name="Google Shape;288;p46"/>
          <p:cNvSpPr txBox="1">
            <a:spLocks noGrp="1"/>
          </p:cNvSpPr>
          <p:nvPr>
            <p:ph type="body" idx="1"/>
          </p:nvPr>
        </p:nvSpPr>
        <p:spPr>
          <a:xfrm>
            <a:off x="685800" y="2057400"/>
            <a:ext cx="1082040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pic>
        <p:nvPicPr>
          <p:cNvPr id="289" name="Google Shape;289;p46"/>
          <p:cNvPicPr preferRelativeResize="0"/>
          <p:nvPr/>
        </p:nvPicPr>
        <p:blipFill rotWithShape="1">
          <a:blip r:embed="rId2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959145" y="5906728"/>
            <a:ext cx="1547055" cy="26547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4365138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-TITLE-TITLE-TIMELINE-White" preserve="1">
  <p:cSld name="SUB-TITLE-TITLE-TIMELINE-White">
    <p:bg>
      <p:bgPr>
        <a:solidFill>
          <a:schemeClr val="lt1"/>
        </a:solidFill>
        <a:effectLst/>
      </p:bgPr>
    </p:bg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7"/>
          <p:cNvSpPr txBox="1">
            <a:spLocks noGrp="1"/>
          </p:cNvSpPr>
          <p:nvPr>
            <p:ph type="body" idx="1"/>
          </p:nvPr>
        </p:nvSpPr>
        <p:spPr>
          <a:xfrm>
            <a:off x="780772" y="2057400"/>
            <a:ext cx="1466850" cy="8098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Proxima Nova Black" panose="02000506030000020004" pitchFamily="2" charset="0"/>
                <a:ea typeface="Proxima Nova Black" panose="02000506030000020004" pitchFamily="2" charset="0"/>
                <a:cs typeface="Proxima Nova Black" panose="02000506030000020004" pitchFamily="2" charset="0"/>
                <a:sym typeface="Proxima Nova Extrabold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92" name="Google Shape;292;p47"/>
          <p:cNvSpPr txBox="1">
            <a:spLocks noGrp="1"/>
          </p:cNvSpPr>
          <p:nvPr>
            <p:ph type="title"/>
          </p:nvPr>
        </p:nvSpPr>
        <p:spPr>
          <a:xfrm>
            <a:off x="685800" y="685801"/>
            <a:ext cx="108204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roxima Nova Extrabold"/>
              <a:buNone/>
              <a:defRPr sz="4400" b="0" i="0" u="none" strike="noStrike" cap="none">
                <a:solidFill>
                  <a:schemeClr val="dk1"/>
                </a:solidFill>
                <a:latin typeface="Proxima Nova Black" panose="02000506030000020004" pitchFamily="2" charset="0"/>
                <a:ea typeface="Proxima Nova Black" panose="02000506030000020004" pitchFamily="2" charset="0"/>
                <a:cs typeface="Proxima Nova Black" panose="02000506030000020004" pitchFamily="2" charset="0"/>
                <a:sym typeface="Proxima Nova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293" name="Google Shape;293;p47"/>
          <p:cNvSpPr txBox="1">
            <a:spLocks noGrp="1"/>
          </p:cNvSpPr>
          <p:nvPr>
            <p:ph type="body" idx="2"/>
          </p:nvPr>
        </p:nvSpPr>
        <p:spPr>
          <a:xfrm>
            <a:off x="2969210" y="2057400"/>
            <a:ext cx="1466850" cy="8098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Proxima Nova Black" panose="02000506030000020004" pitchFamily="2" charset="0"/>
                <a:ea typeface="Proxima Nova Black" panose="02000506030000020004" pitchFamily="2" charset="0"/>
                <a:cs typeface="Proxima Nova Black" panose="02000506030000020004" pitchFamily="2" charset="0"/>
                <a:sym typeface="Proxima Nova Extrabold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94" name="Google Shape;294;p47"/>
          <p:cNvSpPr txBox="1">
            <a:spLocks noGrp="1"/>
          </p:cNvSpPr>
          <p:nvPr>
            <p:ph type="body" idx="3"/>
          </p:nvPr>
        </p:nvSpPr>
        <p:spPr>
          <a:xfrm>
            <a:off x="5157648" y="2057400"/>
            <a:ext cx="1466850" cy="8098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Proxima Nova Black" panose="02000506030000020004" pitchFamily="2" charset="0"/>
                <a:ea typeface="Proxima Nova Black" panose="02000506030000020004" pitchFamily="2" charset="0"/>
                <a:cs typeface="Proxima Nova Black" panose="02000506030000020004" pitchFamily="2" charset="0"/>
                <a:sym typeface="Proxima Nova Extrabold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95" name="Google Shape;295;p47"/>
          <p:cNvSpPr txBox="1">
            <a:spLocks noGrp="1"/>
          </p:cNvSpPr>
          <p:nvPr>
            <p:ph type="body" idx="4"/>
          </p:nvPr>
        </p:nvSpPr>
        <p:spPr>
          <a:xfrm>
            <a:off x="7346086" y="2057400"/>
            <a:ext cx="1466850" cy="8098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Proxima Nova Black" panose="02000506030000020004" pitchFamily="2" charset="0"/>
                <a:ea typeface="Proxima Nova Black" panose="02000506030000020004" pitchFamily="2" charset="0"/>
                <a:cs typeface="Proxima Nova Black" panose="02000506030000020004" pitchFamily="2" charset="0"/>
                <a:sym typeface="Proxima Nova Extrabold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96" name="Google Shape;296;p47"/>
          <p:cNvSpPr txBox="1">
            <a:spLocks noGrp="1"/>
          </p:cNvSpPr>
          <p:nvPr>
            <p:ph type="body" idx="5"/>
          </p:nvPr>
        </p:nvSpPr>
        <p:spPr>
          <a:xfrm>
            <a:off x="9534525" y="2076450"/>
            <a:ext cx="1466850" cy="8098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Proxima Nova Black" panose="02000506030000020004" pitchFamily="2" charset="0"/>
                <a:ea typeface="Proxima Nova Black" panose="02000506030000020004" pitchFamily="2" charset="0"/>
                <a:cs typeface="Proxima Nova Black" panose="02000506030000020004" pitchFamily="2" charset="0"/>
                <a:sym typeface="Proxima Nova Extrabold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97" name="Google Shape;297;p47"/>
          <p:cNvSpPr txBox="1">
            <a:spLocks noGrp="1"/>
          </p:cNvSpPr>
          <p:nvPr>
            <p:ph type="body" idx="6"/>
          </p:nvPr>
        </p:nvSpPr>
        <p:spPr>
          <a:xfrm>
            <a:off x="780772" y="2929435"/>
            <a:ext cx="1888856" cy="2276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98" name="Google Shape;298;p47"/>
          <p:cNvSpPr txBox="1">
            <a:spLocks noGrp="1"/>
          </p:cNvSpPr>
          <p:nvPr>
            <p:ph type="body" idx="7"/>
          </p:nvPr>
        </p:nvSpPr>
        <p:spPr>
          <a:xfrm>
            <a:off x="2969122" y="2929435"/>
            <a:ext cx="1897168" cy="2276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99" name="Google Shape;299;p47"/>
          <p:cNvSpPr txBox="1">
            <a:spLocks noGrp="1"/>
          </p:cNvSpPr>
          <p:nvPr>
            <p:ph type="body" idx="8"/>
          </p:nvPr>
        </p:nvSpPr>
        <p:spPr>
          <a:xfrm>
            <a:off x="5157648" y="2929434"/>
            <a:ext cx="1884283" cy="2276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00" name="Google Shape;300;p47"/>
          <p:cNvSpPr txBox="1">
            <a:spLocks noGrp="1"/>
          </p:cNvSpPr>
          <p:nvPr>
            <p:ph type="body" idx="9"/>
          </p:nvPr>
        </p:nvSpPr>
        <p:spPr>
          <a:xfrm>
            <a:off x="7346086" y="2929435"/>
            <a:ext cx="1876792" cy="2276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01" name="Google Shape;301;p47"/>
          <p:cNvSpPr txBox="1">
            <a:spLocks noGrp="1"/>
          </p:cNvSpPr>
          <p:nvPr>
            <p:ph type="body" idx="13"/>
          </p:nvPr>
        </p:nvSpPr>
        <p:spPr>
          <a:xfrm>
            <a:off x="9515475" y="2929434"/>
            <a:ext cx="1895753" cy="2276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pic>
        <p:nvPicPr>
          <p:cNvPr id="302" name="Google Shape;302;p4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961750" y="5906728"/>
            <a:ext cx="1541845" cy="265471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47"/>
          <p:cNvSpPr txBox="1"/>
          <p:nvPr/>
        </p:nvSpPr>
        <p:spPr>
          <a:xfrm>
            <a:off x="685800" y="339710"/>
            <a:ext cx="10820400" cy="2718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roxima Nova Extrabold"/>
              <a:buNone/>
            </a:pPr>
            <a:r>
              <a:rPr lang="en-GB" sz="1600" b="0" i="0" u="none" strike="noStrike" cap="none">
                <a:solidFill>
                  <a:schemeClr val="lt1"/>
                </a:solidFill>
                <a:latin typeface="Proxima Nova Black" panose="02000506030000020004" pitchFamily="2" charset="0"/>
                <a:ea typeface="Proxima Nova Extrabold"/>
                <a:cs typeface="Proxima Nova Extrabold"/>
                <a:sym typeface="Proxima Nova Extrabold"/>
              </a:rPr>
              <a:t>TITLE TO BE CAPITALIZED</a:t>
            </a:r>
            <a:endParaRPr/>
          </a:p>
        </p:txBody>
      </p:sp>
      <p:sp>
        <p:nvSpPr>
          <p:cNvPr id="304" name="Google Shape;304;p47"/>
          <p:cNvSpPr txBox="1">
            <a:spLocks noGrp="1"/>
          </p:cNvSpPr>
          <p:nvPr>
            <p:ph type="body" idx="14"/>
          </p:nvPr>
        </p:nvSpPr>
        <p:spPr>
          <a:xfrm>
            <a:off x="685800" y="395070"/>
            <a:ext cx="10817225" cy="314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Proxima Nova Black" panose="02000506030000020004" pitchFamily="2" charset="0"/>
                <a:ea typeface="Proxima Nova Black" panose="02000506030000020004" pitchFamily="2" charset="0"/>
                <a:cs typeface="Proxima Nova Black" panose="02000506030000020004" pitchFamily="2" charset="0"/>
                <a:sym typeface="Proxima Nova Extrabold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815930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-SLIDE-DARK-2">
    <p:bg>
      <p:bgPr>
        <a:gradFill flip="none" rotWithShape="1">
          <a:gsLst>
            <a:gs pos="98000">
              <a:srgbClr val="00BCDE"/>
            </a:gs>
            <a:gs pos="1000">
              <a:srgbClr val="562D7F"/>
            </a:gs>
          </a:gsLst>
          <a:lin ang="7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685801" y="685799"/>
            <a:ext cx="10820400" cy="4800601"/>
          </a:xfrm>
          <a:prstGeom prst="rect">
            <a:avLst/>
          </a:prstGeom>
        </p:spPr>
        <p:txBody>
          <a:bodyPr lIns="0" anchor="t">
            <a:noAutofit/>
          </a:bodyPr>
          <a:lstStyle>
            <a:lvl1pPr>
              <a:lnSpc>
                <a:spcPts val="11000"/>
              </a:lnSpc>
              <a:defRPr sz="12500">
                <a:solidFill>
                  <a:schemeClr val="tx1"/>
                </a:solidFill>
                <a:latin typeface="Proxima Nova Black" panose="02000506030000020004" pitchFamily="50" charset="0"/>
              </a:defRPr>
            </a:lvl1pPr>
          </a:lstStyle>
          <a:p>
            <a:r>
              <a:rPr lang="en-US"/>
              <a:t>TITLE TO BE CAPITALIZED</a:t>
            </a:r>
          </a:p>
        </p:txBody>
      </p:sp>
      <p:sp>
        <p:nvSpPr>
          <p:cNvPr id="4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685800" y="5915025"/>
            <a:ext cx="3467100" cy="295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2000" baseline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by Speaker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906801-963A-2748-A48D-2607EEFEA3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9145" y="5906728"/>
            <a:ext cx="1547055" cy="265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50713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-SLIDE-SIX-BLOCKS" preserve="1">
  <p:cSld name="TEXT-SLIDE-SIX-BLOCKS">
    <p:bg>
      <p:bgPr>
        <a:gradFill>
          <a:gsLst>
            <a:gs pos="0">
              <a:schemeClr val="accent6"/>
            </a:gs>
            <a:gs pos="30000">
              <a:schemeClr val="accent6"/>
            </a:gs>
            <a:gs pos="100000">
              <a:srgbClr val="7030A0"/>
            </a:gs>
          </a:gsLst>
          <a:lin ang="10800025" scaled="0"/>
        </a:gradFill>
        <a:effectLst/>
      </p:bgPr>
    </p:bg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48"/>
          <p:cNvSpPr/>
          <p:nvPr/>
        </p:nvSpPr>
        <p:spPr>
          <a:xfrm>
            <a:off x="0" y="1744980"/>
            <a:ext cx="12192000" cy="511302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07" name="Google Shape;307;p48"/>
          <p:cNvSpPr txBox="1">
            <a:spLocks noGrp="1"/>
          </p:cNvSpPr>
          <p:nvPr>
            <p:ph type="title"/>
          </p:nvPr>
        </p:nvSpPr>
        <p:spPr>
          <a:xfrm>
            <a:off x="685800" y="685801"/>
            <a:ext cx="108204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Proxima Nova Extrabold"/>
              <a:buNone/>
              <a:defRPr sz="4400" b="0" i="0" u="none" strike="noStrike" cap="none">
                <a:solidFill>
                  <a:schemeClr val="lt1"/>
                </a:solidFill>
                <a:latin typeface="Proxima Nova Black" panose="02000506030000020004" pitchFamily="2" charset="0"/>
                <a:ea typeface="Proxima Nova Black" panose="02000506030000020004" pitchFamily="2" charset="0"/>
                <a:cs typeface="Proxima Nova Black" panose="02000506030000020004" pitchFamily="2" charset="0"/>
                <a:sym typeface="Proxima Nova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pic>
        <p:nvPicPr>
          <p:cNvPr id="308" name="Google Shape;308;p4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961750" y="5906728"/>
            <a:ext cx="1541845" cy="265471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48"/>
          <p:cNvSpPr txBox="1">
            <a:spLocks noGrp="1"/>
          </p:cNvSpPr>
          <p:nvPr>
            <p:ph type="body" idx="1"/>
          </p:nvPr>
        </p:nvSpPr>
        <p:spPr>
          <a:xfrm>
            <a:off x="705884" y="2291000"/>
            <a:ext cx="3302000" cy="450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Proxima Nova Black" panose="02000506030000020004" pitchFamily="2" charset="0"/>
                <a:ea typeface="Proxima Nova Black" panose="02000506030000020004" pitchFamily="2" charset="0"/>
                <a:cs typeface="Proxima Nova Black" panose="02000506030000020004" pitchFamily="2" charset="0"/>
                <a:sym typeface="Proxima Nova Extrabold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10" name="Google Shape;310;p48"/>
          <p:cNvSpPr txBox="1">
            <a:spLocks noGrp="1"/>
          </p:cNvSpPr>
          <p:nvPr>
            <p:ph type="body" idx="2"/>
          </p:nvPr>
        </p:nvSpPr>
        <p:spPr>
          <a:xfrm>
            <a:off x="706438" y="2806762"/>
            <a:ext cx="3302000" cy="8648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11" name="Google Shape;311;p48"/>
          <p:cNvSpPr txBox="1">
            <a:spLocks noGrp="1"/>
          </p:cNvSpPr>
          <p:nvPr>
            <p:ph type="body" idx="3"/>
          </p:nvPr>
        </p:nvSpPr>
        <p:spPr>
          <a:xfrm>
            <a:off x="8183008" y="2291000"/>
            <a:ext cx="3302000" cy="450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Proxima Nova Black" panose="02000506030000020004" pitchFamily="2" charset="0"/>
                <a:ea typeface="Proxima Nova Black" panose="02000506030000020004" pitchFamily="2" charset="0"/>
                <a:cs typeface="Proxima Nova Black" panose="02000506030000020004" pitchFamily="2" charset="0"/>
                <a:sym typeface="Proxima Nova Extrabold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12" name="Google Shape;312;p48"/>
          <p:cNvSpPr txBox="1">
            <a:spLocks noGrp="1"/>
          </p:cNvSpPr>
          <p:nvPr>
            <p:ph type="body" idx="4"/>
          </p:nvPr>
        </p:nvSpPr>
        <p:spPr>
          <a:xfrm>
            <a:off x="8183562" y="2806762"/>
            <a:ext cx="3302000" cy="8648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13" name="Google Shape;313;p48"/>
          <p:cNvSpPr txBox="1">
            <a:spLocks noGrp="1"/>
          </p:cNvSpPr>
          <p:nvPr>
            <p:ph type="body" idx="5"/>
          </p:nvPr>
        </p:nvSpPr>
        <p:spPr>
          <a:xfrm>
            <a:off x="4444446" y="2291000"/>
            <a:ext cx="3302000" cy="450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Proxima Nova Black" panose="02000506030000020004" pitchFamily="2" charset="0"/>
                <a:ea typeface="Proxima Nova Black" panose="02000506030000020004" pitchFamily="2" charset="0"/>
                <a:cs typeface="Proxima Nova Black" panose="02000506030000020004" pitchFamily="2" charset="0"/>
                <a:sym typeface="Proxima Nova Extrabold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14" name="Google Shape;314;p48"/>
          <p:cNvSpPr txBox="1">
            <a:spLocks noGrp="1"/>
          </p:cNvSpPr>
          <p:nvPr>
            <p:ph type="body" idx="6"/>
          </p:nvPr>
        </p:nvSpPr>
        <p:spPr>
          <a:xfrm>
            <a:off x="4445000" y="2806762"/>
            <a:ext cx="3302000" cy="8648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15" name="Google Shape;315;p48"/>
          <p:cNvSpPr txBox="1">
            <a:spLocks noGrp="1"/>
          </p:cNvSpPr>
          <p:nvPr>
            <p:ph type="body" idx="7"/>
          </p:nvPr>
        </p:nvSpPr>
        <p:spPr>
          <a:xfrm>
            <a:off x="705884" y="4305164"/>
            <a:ext cx="3302000" cy="450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Proxima Nova Black" panose="02000506030000020004" pitchFamily="2" charset="0"/>
                <a:ea typeface="Proxima Nova Black" panose="02000506030000020004" pitchFamily="2" charset="0"/>
                <a:cs typeface="Proxima Nova Black" panose="02000506030000020004" pitchFamily="2" charset="0"/>
                <a:sym typeface="Proxima Nova Extrabold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16" name="Google Shape;316;p48"/>
          <p:cNvSpPr txBox="1">
            <a:spLocks noGrp="1"/>
          </p:cNvSpPr>
          <p:nvPr>
            <p:ph type="body" idx="8"/>
          </p:nvPr>
        </p:nvSpPr>
        <p:spPr>
          <a:xfrm>
            <a:off x="706438" y="4820926"/>
            <a:ext cx="3302000" cy="8648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17" name="Google Shape;317;p48"/>
          <p:cNvSpPr txBox="1">
            <a:spLocks noGrp="1"/>
          </p:cNvSpPr>
          <p:nvPr>
            <p:ph type="body" idx="9"/>
          </p:nvPr>
        </p:nvSpPr>
        <p:spPr>
          <a:xfrm>
            <a:off x="8183008" y="4305164"/>
            <a:ext cx="3302000" cy="450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Proxima Nova Black" panose="02000506030000020004" pitchFamily="2" charset="0"/>
                <a:ea typeface="Proxima Nova Black" panose="02000506030000020004" pitchFamily="2" charset="0"/>
                <a:cs typeface="Proxima Nova Black" panose="02000506030000020004" pitchFamily="2" charset="0"/>
                <a:sym typeface="Proxima Nova Extrabold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18" name="Google Shape;318;p48"/>
          <p:cNvSpPr txBox="1">
            <a:spLocks noGrp="1"/>
          </p:cNvSpPr>
          <p:nvPr>
            <p:ph type="body" idx="13"/>
          </p:nvPr>
        </p:nvSpPr>
        <p:spPr>
          <a:xfrm>
            <a:off x="8183562" y="4820926"/>
            <a:ext cx="3302000" cy="8648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19" name="Google Shape;319;p48"/>
          <p:cNvSpPr txBox="1">
            <a:spLocks noGrp="1"/>
          </p:cNvSpPr>
          <p:nvPr>
            <p:ph type="body" idx="14"/>
          </p:nvPr>
        </p:nvSpPr>
        <p:spPr>
          <a:xfrm>
            <a:off x="4444446" y="4305164"/>
            <a:ext cx="3302000" cy="450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Proxima Nova Black" panose="02000506030000020004" pitchFamily="2" charset="0"/>
                <a:ea typeface="Proxima Nova Black" panose="02000506030000020004" pitchFamily="2" charset="0"/>
                <a:cs typeface="Proxima Nova Black" panose="02000506030000020004" pitchFamily="2" charset="0"/>
                <a:sym typeface="Proxima Nova Extrabold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20" name="Google Shape;320;p48"/>
          <p:cNvSpPr txBox="1">
            <a:spLocks noGrp="1"/>
          </p:cNvSpPr>
          <p:nvPr>
            <p:ph type="body" idx="15"/>
          </p:nvPr>
        </p:nvSpPr>
        <p:spPr>
          <a:xfrm>
            <a:off x="4445000" y="4820926"/>
            <a:ext cx="3302000" cy="8648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8027219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-TWO-COLUMNS-02" preserve="1">
  <p:cSld name="TEXT-TWO-COLUMNS-02">
    <p:bg>
      <p:bgPr>
        <a:gradFill>
          <a:gsLst>
            <a:gs pos="0">
              <a:srgbClr val="562D7F"/>
            </a:gs>
            <a:gs pos="1000">
              <a:srgbClr val="562D7F"/>
            </a:gs>
            <a:gs pos="98000">
              <a:srgbClr val="00BCDE"/>
            </a:gs>
            <a:gs pos="100000">
              <a:srgbClr val="00BCDE"/>
            </a:gs>
          </a:gsLst>
          <a:lin ang="10800025" scaled="0"/>
        </a:gradFill>
        <a:effectLst/>
      </p:bgPr>
    </p:bg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9"/>
          <p:cNvSpPr txBox="1">
            <a:spLocks noGrp="1"/>
          </p:cNvSpPr>
          <p:nvPr>
            <p:ph type="title"/>
          </p:nvPr>
        </p:nvSpPr>
        <p:spPr>
          <a:xfrm>
            <a:off x="685800" y="685801"/>
            <a:ext cx="108204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Proxima Nova Extrabold"/>
              <a:buNone/>
              <a:defRPr sz="4400" b="0" i="0" u="none" strike="noStrike" cap="none">
                <a:solidFill>
                  <a:schemeClr val="lt1"/>
                </a:solidFill>
                <a:latin typeface="Proxima Nova Black" panose="02000506030000020004" pitchFamily="2" charset="0"/>
                <a:ea typeface="Proxima Nova Black" panose="02000506030000020004" pitchFamily="2" charset="0"/>
                <a:cs typeface="Proxima Nova Black" panose="02000506030000020004" pitchFamily="2" charset="0"/>
                <a:sym typeface="Proxima Nova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323" name="Google Shape;323;p49"/>
          <p:cNvSpPr txBox="1">
            <a:spLocks noGrp="1"/>
          </p:cNvSpPr>
          <p:nvPr>
            <p:ph type="body" idx="1"/>
          </p:nvPr>
        </p:nvSpPr>
        <p:spPr>
          <a:xfrm>
            <a:off x="685800" y="2743200"/>
            <a:ext cx="5174998" cy="29245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24" name="Google Shape;324;p49"/>
          <p:cNvSpPr txBox="1">
            <a:spLocks noGrp="1"/>
          </p:cNvSpPr>
          <p:nvPr>
            <p:ph type="body" idx="2"/>
          </p:nvPr>
        </p:nvSpPr>
        <p:spPr>
          <a:xfrm>
            <a:off x="6330696" y="2743200"/>
            <a:ext cx="5175504" cy="29245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25" name="Google Shape;325;p49"/>
          <p:cNvSpPr txBox="1">
            <a:spLocks noGrp="1"/>
          </p:cNvSpPr>
          <p:nvPr>
            <p:ph type="body" idx="3"/>
          </p:nvPr>
        </p:nvSpPr>
        <p:spPr>
          <a:xfrm>
            <a:off x="685800" y="2112581"/>
            <a:ext cx="5174998" cy="4309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Proxima Nova Black" panose="02000506030000020004" pitchFamily="2" charset="0"/>
                <a:ea typeface="Proxima Nova Black" panose="02000506030000020004" pitchFamily="2" charset="0"/>
                <a:cs typeface="Proxima Nova Black" panose="02000506030000020004" pitchFamily="2" charset="0"/>
                <a:sym typeface="Proxima Nova Extrabold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26" name="Google Shape;326;p49"/>
          <p:cNvSpPr txBox="1">
            <a:spLocks noGrp="1"/>
          </p:cNvSpPr>
          <p:nvPr>
            <p:ph type="body" idx="4"/>
          </p:nvPr>
        </p:nvSpPr>
        <p:spPr>
          <a:xfrm>
            <a:off x="6331202" y="2112581"/>
            <a:ext cx="5174998" cy="4309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Proxima Nova Black" panose="02000506030000020004" pitchFamily="2" charset="0"/>
                <a:ea typeface="Proxima Nova Black" panose="02000506030000020004" pitchFamily="2" charset="0"/>
                <a:cs typeface="Proxima Nova Black" panose="02000506030000020004" pitchFamily="2" charset="0"/>
                <a:sym typeface="Proxima Nova Extrabold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2783652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-SLIDE-ONE-COLUMN-03" preserve="1">
  <p:cSld name="TEXT-SLIDE-ONE-COLUMN-03">
    <p:bg>
      <p:bgPr>
        <a:solidFill>
          <a:schemeClr val="lt1"/>
        </a:solidFill>
        <a:effectLst/>
      </p:bgPr>
    </p:bg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50"/>
          <p:cNvSpPr txBox="1">
            <a:spLocks noGrp="1"/>
          </p:cNvSpPr>
          <p:nvPr>
            <p:ph type="title"/>
          </p:nvPr>
        </p:nvSpPr>
        <p:spPr>
          <a:xfrm>
            <a:off x="685800" y="685801"/>
            <a:ext cx="108204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roxima Nova Extrabold"/>
              <a:buNone/>
              <a:defRPr sz="4400" b="0" i="0" u="none" strike="noStrike" cap="none">
                <a:solidFill>
                  <a:schemeClr val="dk1"/>
                </a:solidFill>
                <a:latin typeface="Proxima Nova Black" panose="02000506030000020004" pitchFamily="2" charset="0"/>
                <a:ea typeface="Proxima Nova Black" panose="02000506030000020004" pitchFamily="2" charset="0"/>
                <a:cs typeface="Proxima Nova Black" panose="02000506030000020004" pitchFamily="2" charset="0"/>
                <a:sym typeface="Proxima Nova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329" name="Google Shape;329;p50"/>
          <p:cNvSpPr txBox="1">
            <a:spLocks noGrp="1"/>
          </p:cNvSpPr>
          <p:nvPr>
            <p:ph type="body" idx="1"/>
          </p:nvPr>
        </p:nvSpPr>
        <p:spPr>
          <a:xfrm>
            <a:off x="685800" y="2057400"/>
            <a:ext cx="1082040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pic>
        <p:nvPicPr>
          <p:cNvPr id="330" name="Google Shape;330;p5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961750" y="5906728"/>
            <a:ext cx="1541845" cy="26547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4107684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 preserve="1">
  <p:cSld name="Custom Layout">
    <p:bg>
      <p:bgPr>
        <a:gradFill>
          <a:gsLst>
            <a:gs pos="0">
              <a:srgbClr val="562D7F"/>
            </a:gs>
            <a:gs pos="1000">
              <a:srgbClr val="562D7F"/>
            </a:gs>
            <a:gs pos="98000">
              <a:srgbClr val="00BCDE"/>
            </a:gs>
            <a:gs pos="100000">
              <a:srgbClr val="00BCDE"/>
            </a:gs>
          </a:gsLst>
          <a:lin ang="10800025" scaled="0"/>
        </a:gradFill>
        <a:effectLst/>
      </p:bgPr>
    </p:bg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2192147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-SLIDE-01" preserve="1">
  <p:cSld name="TITLE-SLIDE-01">
    <p:bg>
      <p:bgPr>
        <a:gradFill>
          <a:gsLst>
            <a:gs pos="0">
              <a:srgbClr val="562D7F"/>
            </a:gs>
            <a:gs pos="1000">
              <a:srgbClr val="562D7F"/>
            </a:gs>
            <a:gs pos="98000">
              <a:srgbClr val="00BCDE"/>
            </a:gs>
            <a:gs pos="100000">
              <a:srgbClr val="00BCDE"/>
            </a:gs>
          </a:gsLst>
          <a:lin ang="10800025" scaled="0"/>
        </a:gradFill>
        <a:effectLst/>
      </p:bgPr>
    </p:bg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52"/>
          <p:cNvSpPr txBox="1">
            <a:spLocks noGrp="1"/>
          </p:cNvSpPr>
          <p:nvPr>
            <p:ph type="title"/>
          </p:nvPr>
        </p:nvSpPr>
        <p:spPr>
          <a:xfrm>
            <a:off x="-208308" y="174928"/>
            <a:ext cx="12390783" cy="5459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Font typeface="Proxima Nova Extrabold"/>
              <a:buNone/>
              <a:defRPr sz="15000" b="0" i="0" u="none" strike="noStrike" cap="none">
                <a:solidFill>
                  <a:schemeClr val="lt1"/>
                </a:solidFill>
                <a:latin typeface="Proxima Nova Black" panose="02000506030000020004" pitchFamily="2" charset="0"/>
                <a:ea typeface="Proxima Nova Black" panose="02000506030000020004" pitchFamily="2" charset="0"/>
                <a:cs typeface="Proxima Nova Black" panose="02000506030000020004" pitchFamily="2" charset="0"/>
                <a:sym typeface="Proxima Nova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334" name="Google Shape;334;p52"/>
          <p:cNvSpPr txBox="1">
            <a:spLocks noGrp="1"/>
          </p:cNvSpPr>
          <p:nvPr>
            <p:ph type="body" idx="1"/>
          </p:nvPr>
        </p:nvSpPr>
        <p:spPr>
          <a:xfrm>
            <a:off x="685800" y="5915025"/>
            <a:ext cx="3467100" cy="295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pic>
        <p:nvPicPr>
          <p:cNvPr id="335" name="Google Shape;335;p52"/>
          <p:cNvPicPr preferRelativeResize="0"/>
          <p:nvPr/>
        </p:nvPicPr>
        <p:blipFill rotWithShape="1">
          <a:blip r:embed="rId2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959145" y="5906728"/>
            <a:ext cx="1547055" cy="26547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3376778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-SLIDE-03" preserve="1">
  <p:cSld name="TITLE-SLIDE-03">
    <p:bg>
      <p:bgPr>
        <a:solidFill>
          <a:schemeClr val="lt1"/>
        </a:solidFill>
        <a:effectLst/>
      </p:bgPr>
    </p:bg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337;p5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20152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53"/>
          <p:cNvSpPr txBox="1">
            <a:spLocks noGrp="1"/>
          </p:cNvSpPr>
          <p:nvPr>
            <p:ph type="title"/>
          </p:nvPr>
        </p:nvSpPr>
        <p:spPr>
          <a:xfrm>
            <a:off x="-208308" y="174928"/>
            <a:ext cx="12390783" cy="5459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Font typeface="Proxima Nova Extrabold"/>
              <a:buNone/>
              <a:defRPr sz="15000" b="0" i="0" u="none" strike="noStrike" cap="none">
                <a:solidFill>
                  <a:schemeClr val="lt1"/>
                </a:solidFill>
                <a:latin typeface="Proxima Nova Black" panose="02000506030000020004" pitchFamily="2" charset="0"/>
                <a:ea typeface="Proxima Nova Black" panose="02000506030000020004" pitchFamily="2" charset="0"/>
                <a:cs typeface="Proxima Nova Black" panose="02000506030000020004" pitchFamily="2" charset="0"/>
                <a:sym typeface="Proxima Nova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339" name="Google Shape;339;p53"/>
          <p:cNvSpPr txBox="1">
            <a:spLocks noGrp="1"/>
          </p:cNvSpPr>
          <p:nvPr>
            <p:ph type="body" idx="1"/>
          </p:nvPr>
        </p:nvSpPr>
        <p:spPr>
          <a:xfrm>
            <a:off x="685800" y="5915025"/>
            <a:ext cx="3467100" cy="295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pic>
        <p:nvPicPr>
          <p:cNvPr id="340" name="Google Shape;340;p53"/>
          <p:cNvPicPr preferRelativeResize="0"/>
          <p:nvPr/>
        </p:nvPicPr>
        <p:blipFill rotWithShape="1">
          <a:blip r:embed="rId3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959145" y="5906728"/>
            <a:ext cx="1547055" cy="26547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4507463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PTER-SLIDE" preserve="1">
  <p:cSld name="CHAPTER-SLIDE">
    <p:bg>
      <p:bgPr>
        <a:gradFill>
          <a:gsLst>
            <a:gs pos="0">
              <a:srgbClr val="562D7F"/>
            </a:gs>
            <a:gs pos="1000">
              <a:srgbClr val="562D7F"/>
            </a:gs>
            <a:gs pos="98000">
              <a:srgbClr val="00BCDE"/>
            </a:gs>
            <a:gs pos="100000">
              <a:srgbClr val="00BCDE"/>
            </a:gs>
          </a:gsLst>
          <a:lin ang="10800025" scaled="0"/>
        </a:gradFill>
        <a:effectLst/>
      </p:bgPr>
    </p:bg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4"/>
          <p:cNvSpPr txBox="1">
            <a:spLocks noGrp="1"/>
          </p:cNvSpPr>
          <p:nvPr>
            <p:ph type="title"/>
          </p:nvPr>
        </p:nvSpPr>
        <p:spPr>
          <a:xfrm>
            <a:off x="685801" y="685799"/>
            <a:ext cx="10820400" cy="4800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R="0" lvl="0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500"/>
              <a:buFont typeface="Proxima Nova Extrabold"/>
              <a:buNone/>
              <a:defRPr sz="12500" b="0" i="0" u="none" strike="noStrike" cap="none">
                <a:solidFill>
                  <a:schemeClr val="lt1"/>
                </a:solidFill>
                <a:latin typeface="Proxima Nova Black" panose="02000506030000020004" pitchFamily="2" charset="0"/>
                <a:ea typeface="Proxima Nova Black" panose="02000506030000020004" pitchFamily="2" charset="0"/>
                <a:cs typeface="Proxima Nova Black" panose="02000506030000020004" pitchFamily="2" charset="0"/>
                <a:sym typeface="Proxima Nova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343" name="Google Shape;343;p54"/>
          <p:cNvSpPr txBox="1">
            <a:spLocks noGrp="1"/>
          </p:cNvSpPr>
          <p:nvPr>
            <p:ph type="body" idx="1"/>
          </p:nvPr>
        </p:nvSpPr>
        <p:spPr>
          <a:xfrm>
            <a:off x="685800" y="5915025"/>
            <a:ext cx="3467100" cy="295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pic>
        <p:nvPicPr>
          <p:cNvPr id="344" name="Google Shape;344;p54"/>
          <p:cNvPicPr preferRelativeResize="0"/>
          <p:nvPr/>
        </p:nvPicPr>
        <p:blipFill rotWithShape="1">
          <a:blip r:embed="rId2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959145" y="5906728"/>
            <a:ext cx="1547055" cy="26547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8654790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-SLIDE-ONE-COLUMN-01" preserve="1">
  <p:cSld name="TEXT-SLIDE-ONE-COLUMN-01">
    <p:bg>
      <p:bgPr>
        <a:gradFill>
          <a:gsLst>
            <a:gs pos="0">
              <a:schemeClr val="accent6"/>
            </a:gs>
            <a:gs pos="30000">
              <a:schemeClr val="accent6"/>
            </a:gs>
            <a:gs pos="100000">
              <a:srgbClr val="7030A0"/>
            </a:gs>
          </a:gsLst>
          <a:lin ang="10800025" scaled="0"/>
        </a:gradFill>
        <a:effectLst/>
      </p:bgPr>
    </p:bg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55"/>
          <p:cNvSpPr/>
          <p:nvPr/>
        </p:nvSpPr>
        <p:spPr>
          <a:xfrm>
            <a:off x="0" y="1744980"/>
            <a:ext cx="12192000" cy="511302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47" name="Google Shape;347;p55"/>
          <p:cNvSpPr txBox="1">
            <a:spLocks noGrp="1"/>
          </p:cNvSpPr>
          <p:nvPr>
            <p:ph type="title"/>
          </p:nvPr>
        </p:nvSpPr>
        <p:spPr>
          <a:xfrm>
            <a:off x="685800" y="685801"/>
            <a:ext cx="108204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Proxima Nova Extrabold"/>
              <a:buNone/>
              <a:defRPr sz="4400" b="0" i="0" u="none" strike="noStrike" cap="none">
                <a:solidFill>
                  <a:schemeClr val="lt1"/>
                </a:solidFill>
                <a:latin typeface="Proxima Nova Black" panose="02000506030000020004" pitchFamily="2" charset="0"/>
                <a:ea typeface="Proxima Nova Black" panose="02000506030000020004" pitchFamily="2" charset="0"/>
                <a:cs typeface="Proxima Nova Black" panose="02000506030000020004" pitchFamily="2" charset="0"/>
                <a:sym typeface="Proxima Nova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pic>
        <p:nvPicPr>
          <p:cNvPr id="348" name="Google Shape;348;p5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961750" y="5906728"/>
            <a:ext cx="1541845" cy="265471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55"/>
          <p:cNvSpPr txBox="1">
            <a:spLocks noGrp="1"/>
          </p:cNvSpPr>
          <p:nvPr>
            <p:ph type="body" idx="1"/>
          </p:nvPr>
        </p:nvSpPr>
        <p:spPr>
          <a:xfrm>
            <a:off x="685800" y="2057400"/>
            <a:ext cx="1082040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1474821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-TITLE-TEXT-SLIDE-ONE-COLUMN-01" preserve="1">
  <p:cSld name="SUB-TITLE-TEXT-SLIDE-ONE-COLUMN-01">
    <p:bg>
      <p:bgPr>
        <a:gradFill>
          <a:gsLst>
            <a:gs pos="0">
              <a:schemeClr val="accent6"/>
            </a:gs>
            <a:gs pos="30000">
              <a:schemeClr val="accent6"/>
            </a:gs>
            <a:gs pos="100000">
              <a:srgbClr val="7030A0"/>
            </a:gs>
          </a:gsLst>
          <a:lin ang="10800025" scaled="0"/>
        </a:gradFill>
        <a:effectLst/>
      </p:bgPr>
    </p:bg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56"/>
          <p:cNvSpPr/>
          <p:nvPr/>
        </p:nvSpPr>
        <p:spPr>
          <a:xfrm>
            <a:off x="0" y="1744980"/>
            <a:ext cx="12192000" cy="511302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52" name="Google Shape;352;p56"/>
          <p:cNvSpPr txBox="1">
            <a:spLocks noGrp="1"/>
          </p:cNvSpPr>
          <p:nvPr>
            <p:ph type="title"/>
          </p:nvPr>
        </p:nvSpPr>
        <p:spPr>
          <a:xfrm>
            <a:off x="685800" y="685801"/>
            <a:ext cx="108204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Proxima Nova Extrabold"/>
              <a:buNone/>
              <a:defRPr sz="4400" b="0" i="0" u="none" strike="noStrike" cap="none">
                <a:solidFill>
                  <a:schemeClr val="lt1"/>
                </a:solidFill>
                <a:latin typeface="Proxima Nova Black" panose="02000506030000020004" pitchFamily="2" charset="0"/>
                <a:ea typeface="Proxima Nova Black" panose="02000506030000020004" pitchFamily="2" charset="0"/>
                <a:cs typeface="Proxima Nova Black" panose="02000506030000020004" pitchFamily="2" charset="0"/>
                <a:sym typeface="Proxima Nova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pic>
        <p:nvPicPr>
          <p:cNvPr id="353" name="Google Shape;353;p5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961750" y="5906728"/>
            <a:ext cx="1541845" cy="265471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56"/>
          <p:cNvSpPr txBox="1">
            <a:spLocks noGrp="1"/>
          </p:cNvSpPr>
          <p:nvPr>
            <p:ph type="body" idx="1"/>
          </p:nvPr>
        </p:nvSpPr>
        <p:spPr>
          <a:xfrm>
            <a:off x="685800" y="2057400"/>
            <a:ext cx="1082040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55" name="Google Shape;355;p56"/>
          <p:cNvSpPr txBox="1">
            <a:spLocks noGrp="1"/>
          </p:cNvSpPr>
          <p:nvPr>
            <p:ph type="body" idx="2"/>
          </p:nvPr>
        </p:nvSpPr>
        <p:spPr>
          <a:xfrm>
            <a:off x="685800" y="378898"/>
            <a:ext cx="10817225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Proxima Nova Black" panose="02000506030000020004" pitchFamily="2" charset="0"/>
                <a:ea typeface="Proxima Nova Black" panose="02000506030000020004" pitchFamily="2" charset="0"/>
                <a:cs typeface="Proxima Nova Black" panose="02000506030000020004" pitchFamily="2" charset="0"/>
                <a:sym typeface="Proxima Nova Extrabold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4919472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-TITLE-TEXT-SLIDE-ONE-COLUMN-02" preserve="1">
  <p:cSld name="SUB-TITLE-TEXT-SLIDE-ONE-COLUMN-02">
    <p:bg>
      <p:bgPr>
        <a:gradFill>
          <a:gsLst>
            <a:gs pos="0">
              <a:srgbClr val="562D7F"/>
            </a:gs>
            <a:gs pos="1000">
              <a:srgbClr val="562D7F"/>
            </a:gs>
            <a:gs pos="98000">
              <a:srgbClr val="00BCDE"/>
            </a:gs>
            <a:gs pos="100000">
              <a:srgbClr val="00BCDE"/>
            </a:gs>
          </a:gsLst>
          <a:lin ang="10800025" scaled="0"/>
        </a:gradFill>
        <a:effectLst/>
      </p:bgPr>
    </p:bg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57"/>
          <p:cNvSpPr txBox="1">
            <a:spLocks noGrp="1"/>
          </p:cNvSpPr>
          <p:nvPr>
            <p:ph type="title"/>
          </p:nvPr>
        </p:nvSpPr>
        <p:spPr>
          <a:xfrm>
            <a:off x="685800" y="685801"/>
            <a:ext cx="108204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Proxima Nova Extrabold"/>
              <a:buNone/>
              <a:defRPr sz="4400" b="0" i="0" u="none" strike="noStrike" cap="none">
                <a:solidFill>
                  <a:schemeClr val="lt1"/>
                </a:solidFill>
                <a:latin typeface="Proxima Nova Black" panose="02000506030000020004" pitchFamily="2" charset="0"/>
                <a:ea typeface="Proxima Nova Black" panose="02000506030000020004" pitchFamily="2" charset="0"/>
                <a:cs typeface="Proxima Nova Black" panose="02000506030000020004" pitchFamily="2" charset="0"/>
                <a:sym typeface="Proxima Nova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358" name="Google Shape;358;p57"/>
          <p:cNvSpPr txBox="1">
            <a:spLocks noGrp="1"/>
          </p:cNvSpPr>
          <p:nvPr>
            <p:ph type="body" idx="1"/>
          </p:nvPr>
        </p:nvSpPr>
        <p:spPr>
          <a:xfrm>
            <a:off x="685800" y="2057400"/>
            <a:ext cx="1082040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pic>
        <p:nvPicPr>
          <p:cNvPr id="359" name="Google Shape;359;p57"/>
          <p:cNvPicPr preferRelativeResize="0"/>
          <p:nvPr/>
        </p:nvPicPr>
        <p:blipFill rotWithShape="1">
          <a:blip r:embed="rId2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959145" y="5906728"/>
            <a:ext cx="1547055" cy="265471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57"/>
          <p:cNvSpPr txBox="1">
            <a:spLocks noGrp="1"/>
          </p:cNvSpPr>
          <p:nvPr>
            <p:ph type="body" idx="2"/>
          </p:nvPr>
        </p:nvSpPr>
        <p:spPr>
          <a:xfrm>
            <a:off x="685800" y="378898"/>
            <a:ext cx="10817225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Proxima Nova Black" panose="02000506030000020004" pitchFamily="2" charset="0"/>
                <a:ea typeface="Proxima Nova Black" panose="02000506030000020004" pitchFamily="2" charset="0"/>
                <a:cs typeface="Proxima Nova Black" panose="02000506030000020004" pitchFamily="2" charset="0"/>
                <a:sym typeface="Proxima Nova Extrabold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75272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TEXT-ONE-COLUMN-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6DDF5AB6-195E-47F9-91E3-98E599C01EF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85800" y="2057400"/>
            <a:ext cx="10820400" cy="34290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the text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023BD5B6-E393-494D-BED6-9B24BBA221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59145" y="5906728"/>
            <a:ext cx="1547056" cy="267051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64546A1B-8DA4-8A49-9DFA-B9569043BA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5800" y="685801"/>
            <a:ext cx="10820400" cy="685800"/>
          </a:xfrm>
          <a:prstGeom prst="rect">
            <a:avLst/>
          </a:prstGeom>
        </p:spPr>
        <p:txBody>
          <a:bodyPr lIns="0"/>
          <a:lstStyle>
            <a:lvl1pPr>
              <a:lnSpc>
                <a:spcPct val="70000"/>
              </a:lnSpc>
              <a:defRPr baseline="0">
                <a:gradFill>
                  <a:gsLst>
                    <a:gs pos="98000">
                      <a:srgbClr val="00BCDE"/>
                    </a:gs>
                    <a:gs pos="1000">
                      <a:srgbClr val="562D7F"/>
                    </a:gs>
                  </a:gsLst>
                  <a:lin ang="10800000" scaled="0"/>
                </a:gradFill>
                <a:latin typeface="Proxima Nova Black" panose="02000506030000020004" pitchFamily="50" charset="0"/>
              </a:defRPr>
            </a:lvl1pPr>
          </a:lstStyle>
          <a:p>
            <a:r>
              <a:rPr lang="en-US"/>
              <a:t>TITLE TO BE CAPITALIZED</a:t>
            </a:r>
          </a:p>
        </p:txBody>
      </p:sp>
    </p:spTree>
    <p:extLst>
      <p:ext uri="{BB962C8B-B14F-4D97-AF65-F5344CB8AC3E}">
        <p14:creationId xmlns:p14="http://schemas.microsoft.com/office/powerpoint/2010/main" val="212204063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-TITLE-TEXT-SLIDE-ONE-COLUMN-03" preserve="1">
  <p:cSld name="SUB-TITLE-TEXT-SLIDE-ONE-COLUMN-03">
    <p:bg>
      <p:bgPr>
        <a:solidFill>
          <a:schemeClr val="lt1"/>
        </a:solidFill>
        <a:effectLst/>
      </p:bgPr>
    </p:bg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8"/>
          <p:cNvSpPr txBox="1">
            <a:spLocks noGrp="1"/>
          </p:cNvSpPr>
          <p:nvPr>
            <p:ph type="title"/>
          </p:nvPr>
        </p:nvSpPr>
        <p:spPr>
          <a:xfrm>
            <a:off x="685800" y="685801"/>
            <a:ext cx="108204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roxima Nova Extrabold"/>
              <a:buNone/>
              <a:defRPr sz="4400" b="0" i="0" u="none" strike="noStrike" cap="none">
                <a:solidFill>
                  <a:schemeClr val="dk1"/>
                </a:solidFill>
                <a:latin typeface="Proxima Nova Black" panose="02000506030000020004" pitchFamily="2" charset="0"/>
                <a:ea typeface="Proxima Nova Black" panose="02000506030000020004" pitchFamily="2" charset="0"/>
                <a:cs typeface="Proxima Nova Black" panose="02000506030000020004" pitchFamily="2" charset="0"/>
                <a:sym typeface="Proxima Nova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363" name="Google Shape;363;p58"/>
          <p:cNvSpPr txBox="1">
            <a:spLocks noGrp="1"/>
          </p:cNvSpPr>
          <p:nvPr>
            <p:ph type="body" idx="1"/>
          </p:nvPr>
        </p:nvSpPr>
        <p:spPr>
          <a:xfrm>
            <a:off x="685800" y="2057400"/>
            <a:ext cx="1082040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pic>
        <p:nvPicPr>
          <p:cNvPr id="364" name="Google Shape;364;p5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961750" y="5906728"/>
            <a:ext cx="1541845" cy="265471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p58"/>
          <p:cNvSpPr txBox="1">
            <a:spLocks noGrp="1"/>
          </p:cNvSpPr>
          <p:nvPr>
            <p:ph type="body" idx="2"/>
          </p:nvPr>
        </p:nvSpPr>
        <p:spPr>
          <a:xfrm>
            <a:off x="685800" y="378898"/>
            <a:ext cx="10817225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Proxima Nova Black" panose="02000506030000020004" pitchFamily="2" charset="0"/>
                <a:ea typeface="Proxima Nova Black" panose="02000506030000020004" pitchFamily="2" charset="0"/>
                <a:cs typeface="Proxima Nova Black" panose="02000506030000020004" pitchFamily="2" charset="0"/>
                <a:sym typeface="Proxima Nova Extrabold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2350564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EXT-ONE-COLUMN-Black" preserve="1">
  <p:cSld name="1_TEXT-ONE-COLUMN-Black">
    <p:bg>
      <p:bgPr>
        <a:solidFill>
          <a:schemeClr val="dk1"/>
        </a:solidFill>
        <a:effectLst/>
      </p:bgPr>
    </p:bg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9"/>
          <p:cNvSpPr txBox="1">
            <a:spLocks noGrp="1"/>
          </p:cNvSpPr>
          <p:nvPr>
            <p:ph type="title"/>
          </p:nvPr>
        </p:nvSpPr>
        <p:spPr>
          <a:xfrm>
            <a:off x="685800" y="685801"/>
            <a:ext cx="108204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Proxima Nova Extrabold"/>
              <a:buNone/>
              <a:defRPr sz="4400" b="0" i="0" u="none" strike="noStrike" cap="none">
                <a:solidFill>
                  <a:schemeClr val="lt1"/>
                </a:solidFill>
                <a:latin typeface="Proxima Nova Black" panose="02000506030000020004" pitchFamily="2" charset="0"/>
                <a:ea typeface="Proxima Nova Black" panose="02000506030000020004" pitchFamily="2" charset="0"/>
                <a:cs typeface="Proxima Nova Black" panose="02000506030000020004" pitchFamily="2" charset="0"/>
                <a:sym typeface="Proxima Nova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368" name="Google Shape;368;p59"/>
          <p:cNvSpPr txBox="1">
            <a:spLocks noGrp="1"/>
          </p:cNvSpPr>
          <p:nvPr>
            <p:ph type="body" idx="1"/>
          </p:nvPr>
        </p:nvSpPr>
        <p:spPr>
          <a:xfrm>
            <a:off x="685800" y="2057400"/>
            <a:ext cx="1082040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9416310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-TWO-COLUMNS-01" preserve="1">
  <p:cSld name="TEXT-TWO-COLUMNS-01">
    <p:bg>
      <p:bgPr>
        <a:gradFill>
          <a:gsLst>
            <a:gs pos="0">
              <a:srgbClr val="562D7F"/>
            </a:gs>
            <a:gs pos="1000">
              <a:srgbClr val="562D7F"/>
            </a:gs>
            <a:gs pos="98000">
              <a:srgbClr val="00BCDE"/>
            </a:gs>
            <a:gs pos="100000">
              <a:srgbClr val="00BCDE"/>
            </a:gs>
          </a:gsLst>
          <a:lin ang="10800025" scaled="0"/>
        </a:gradFill>
        <a:effectLst/>
      </p:bgPr>
    </p:bg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60"/>
          <p:cNvSpPr txBox="1">
            <a:spLocks noGrp="1"/>
          </p:cNvSpPr>
          <p:nvPr>
            <p:ph type="title"/>
          </p:nvPr>
        </p:nvSpPr>
        <p:spPr>
          <a:xfrm>
            <a:off x="685800" y="685801"/>
            <a:ext cx="108204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Proxima Nova Extrabold"/>
              <a:buNone/>
              <a:defRPr sz="4400" b="0" i="0" u="none" strike="noStrike" cap="none">
                <a:solidFill>
                  <a:schemeClr val="lt1"/>
                </a:solidFill>
                <a:latin typeface="Proxima Nova Black" panose="02000506030000020004" pitchFamily="2" charset="0"/>
                <a:ea typeface="Proxima Nova Black" panose="02000506030000020004" pitchFamily="2" charset="0"/>
                <a:cs typeface="Proxima Nova Black" panose="02000506030000020004" pitchFamily="2" charset="0"/>
                <a:sym typeface="Proxima Nova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371" name="Google Shape;371;p60"/>
          <p:cNvSpPr txBox="1">
            <a:spLocks noGrp="1"/>
          </p:cNvSpPr>
          <p:nvPr>
            <p:ph type="body" idx="1"/>
          </p:nvPr>
        </p:nvSpPr>
        <p:spPr>
          <a:xfrm>
            <a:off x="685800" y="2057400"/>
            <a:ext cx="5174998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72" name="Google Shape;372;p60"/>
          <p:cNvSpPr txBox="1">
            <a:spLocks noGrp="1"/>
          </p:cNvSpPr>
          <p:nvPr>
            <p:ph type="body" idx="2"/>
          </p:nvPr>
        </p:nvSpPr>
        <p:spPr>
          <a:xfrm>
            <a:off x="6330696" y="2057400"/>
            <a:ext cx="5175504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323656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-THREE-COLUMNS" preserve="1">
  <p:cSld name="TEXT-THREE-COLUMNS">
    <p:bg>
      <p:bgPr>
        <a:gradFill>
          <a:gsLst>
            <a:gs pos="0">
              <a:srgbClr val="562D7F"/>
            </a:gs>
            <a:gs pos="1000">
              <a:srgbClr val="562D7F"/>
            </a:gs>
            <a:gs pos="98000">
              <a:srgbClr val="00BCDE"/>
            </a:gs>
            <a:gs pos="100000">
              <a:srgbClr val="00BCDE"/>
            </a:gs>
          </a:gsLst>
          <a:lin ang="10800025" scaled="0"/>
        </a:gradFill>
        <a:effectLst/>
      </p:bgPr>
    </p:bg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61"/>
          <p:cNvSpPr txBox="1">
            <a:spLocks noGrp="1"/>
          </p:cNvSpPr>
          <p:nvPr>
            <p:ph type="title"/>
          </p:nvPr>
        </p:nvSpPr>
        <p:spPr>
          <a:xfrm>
            <a:off x="685800" y="685801"/>
            <a:ext cx="108204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Proxima Nova Extrabold"/>
              <a:buNone/>
              <a:defRPr sz="4400" b="0" i="0" u="none" strike="noStrike" cap="none">
                <a:solidFill>
                  <a:schemeClr val="lt1"/>
                </a:solidFill>
                <a:latin typeface="Proxima Nova Black" panose="02000506030000020004" pitchFamily="2" charset="0"/>
                <a:ea typeface="Proxima Nova Black" panose="02000506030000020004" pitchFamily="2" charset="0"/>
                <a:cs typeface="Proxima Nova Black" panose="02000506030000020004" pitchFamily="2" charset="0"/>
                <a:sym typeface="Proxima Nova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375" name="Google Shape;375;p61"/>
          <p:cNvSpPr txBox="1">
            <a:spLocks noGrp="1"/>
          </p:cNvSpPr>
          <p:nvPr>
            <p:ph type="body" idx="1"/>
          </p:nvPr>
        </p:nvSpPr>
        <p:spPr>
          <a:xfrm>
            <a:off x="685800" y="2057400"/>
            <a:ext cx="346710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76" name="Google Shape;376;p61"/>
          <p:cNvSpPr txBox="1">
            <a:spLocks noGrp="1"/>
          </p:cNvSpPr>
          <p:nvPr>
            <p:ph type="body" idx="2"/>
          </p:nvPr>
        </p:nvSpPr>
        <p:spPr>
          <a:xfrm>
            <a:off x="4363212" y="2057400"/>
            <a:ext cx="3465576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77" name="Google Shape;377;p61"/>
          <p:cNvSpPr txBox="1">
            <a:spLocks noGrp="1"/>
          </p:cNvSpPr>
          <p:nvPr>
            <p:ph type="body" idx="3"/>
          </p:nvPr>
        </p:nvSpPr>
        <p:spPr>
          <a:xfrm>
            <a:off x="8039100" y="2057400"/>
            <a:ext cx="346710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1368331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-DESCRIPTION-SIDETEXT" preserve="1">
  <p:cSld name="TITLE-DESCRIPTION-SIDETEXT">
    <p:bg>
      <p:bgPr>
        <a:gradFill>
          <a:gsLst>
            <a:gs pos="0">
              <a:srgbClr val="562D7F"/>
            </a:gs>
            <a:gs pos="1000">
              <a:srgbClr val="562D7F"/>
            </a:gs>
            <a:gs pos="98000">
              <a:srgbClr val="00BCDE"/>
            </a:gs>
            <a:gs pos="100000">
              <a:srgbClr val="00BCDE"/>
            </a:gs>
          </a:gsLst>
          <a:lin ang="10800025" scaled="0"/>
        </a:gradFill>
        <a:effectLst/>
      </p:bgPr>
    </p:bg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62"/>
          <p:cNvSpPr txBox="1">
            <a:spLocks noGrp="1"/>
          </p:cNvSpPr>
          <p:nvPr>
            <p:ph type="body" idx="1"/>
          </p:nvPr>
        </p:nvSpPr>
        <p:spPr>
          <a:xfrm>
            <a:off x="4381500" y="1382486"/>
            <a:ext cx="7124700" cy="4103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80" name="Google Shape;380;p62"/>
          <p:cNvSpPr txBox="1">
            <a:spLocks noGrp="1"/>
          </p:cNvSpPr>
          <p:nvPr>
            <p:ph type="title"/>
          </p:nvPr>
        </p:nvSpPr>
        <p:spPr>
          <a:xfrm>
            <a:off x="685800" y="1382486"/>
            <a:ext cx="3467100" cy="19137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Proxima Nova Extrabold"/>
              <a:buNone/>
              <a:defRPr sz="4400" b="0" i="0" u="none" strike="noStrike" cap="none">
                <a:solidFill>
                  <a:schemeClr val="lt1"/>
                </a:solidFill>
                <a:latin typeface="Proxima Nova Black" panose="02000506030000020004" pitchFamily="2" charset="0"/>
                <a:ea typeface="Proxima Nova Black" panose="02000506030000020004" pitchFamily="2" charset="0"/>
                <a:cs typeface="Proxima Nova Black" panose="02000506030000020004" pitchFamily="2" charset="0"/>
                <a:sym typeface="Proxima Nova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381" name="Google Shape;381;p62"/>
          <p:cNvSpPr txBox="1">
            <a:spLocks noGrp="1"/>
          </p:cNvSpPr>
          <p:nvPr>
            <p:ph type="body" idx="2"/>
          </p:nvPr>
        </p:nvSpPr>
        <p:spPr>
          <a:xfrm>
            <a:off x="685800" y="3429001"/>
            <a:ext cx="34671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Proxima Nova Black" panose="02000506030000020004" pitchFamily="2" charset="0"/>
                <a:ea typeface="Proxima Nova Black" panose="02000506030000020004" pitchFamily="2" charset="0"/>
                <a:cs typeface="Proxima Nova Black" panose="02000506030000020004" pitchFamily="2" charset="0"/>
                <a:sym typeface="Proxima Nova Extrabold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8297925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-TIMELINE" preserve="1">
  <p:cSld name="TITLE-TIMELINE">
    <p:bg>
      <p:bgPr>
        <a:gradFill>
          <a:gsLst>
            <a:gs pos="0">
              <a:srgbClr val="562D7F"/>
            </a:gs>
            <a:gs pos="1000">
              <a:srgbClr val="562D7F"/>
            </a:gs>
            <a:gs pos="98000">
              <a:srgbClr val="00BCDE"/>
            </a:gs>
            <a:gs pos="100000">
              <a:srgbClr val="00BCDE"/>
            </a:gs>
          </a:gsLst>
          <a:lin ang="10800025" scaled="0"/>
        </a:gradFill>
        <a:effectLst/>
      </p:bgPr>
    </p:bg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63"/>
          <p:cNvSpPr txBox="1">
            <a:spLocks noGrp="1"/>
          </p:cNvSpPr>
          <p:nvPr>
            <p:ph type="body" idx="1"/>
          </p:nvPr>
        </p:nvSpPr>
        <p:spPr>
          <a:xfrm>
            <a:off x="685800" y="2057400"/>
            <a:ext cx="1466850" cy="8098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Proxima Nova Black" panose="02000506030000020004" pitchFamily="2" charset="0"/>
                <a:ea typeface="Proxima Nova Black" panose="02000506030000020004" pitchFamily="2" charset="0"/>
                <a:cs typeface="Proxima Nova Black" panose="02000506030000020004" pitchFamily="2" charset="0"/>
                <a:sym typeface="Proxima Nova Extrabold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84" name="Google Shape;384;p63"/>
          <p:cNvSpPr txBox="1">
            <a:spLocks noGrp="1"/>
          </p:cNvSpPr>
          <p:nvPr>
            <p:ph type="title"/>
          </p:nvPr>
        </p:nvSpPr>
        <p:spPr>
          <a:xfrm>
            <a:off x="685800" y="685801"/>
            <a:ext cx="108204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Proxima Nova Extrabold"/>
              <a:buNone/>
              <a:defRPr sz="4400" b="0" i="0" u="none" strike="noStrike" cap="none">
                <a:solidFill>
                  <a:schemeClr val="lt1"/>
                </a:solidFill>
                <a:latin typeface="Proxima Nova Black" panose="02000506030000020004" pitchFamily="2" charset="0"/>
                <a:ea typeface="Proxima Nova Black" panose="02000506030000020004" pitchFamily="2" charset="0"/>
                <a:cs typeface="Proxima Nova Black" panose="02000506030000020004" pitchFamily="2" charset="0"/>
                <a:sym typeface="Proxima Nova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cxnSp>
        <p:nvCxnSpPr>
          <p:cNvPr id="385" name="Google Shape;385;p63"/>
          <p:cNvCxnSpPr/>
          <p:nvPr/>
        </p:nvCxnSpPr>
        <p:spPr>
          <a:xfrm>
            <a:off x="0" y="2743200"/>
            <a:ext cx="12224384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86" name="Google Shape;386;p63"/>
          <p:cNvSpPr/>
          <p:nvPr/>
        </p:nvSpPr>
        <p:spPr>
          <a:xfrm>
            <a:off x="617220" y="2674620"/>
            <a:ext cx="137160" cy="13716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87" name="Google Shape;387;p63"/>
          <p:cNvSpPr/>
          <p:nvPr/>
        </p:nvSpPr>
        <p:spPr>
          <a:xfrm>
            <a:off x="2827020" y="2674620"/>
            <a:ext cx="137160" cy="13716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88" name="Google Shape;388;p63"/>
          <p:cNvSpPr/>
          <p:nvPr/>
        </p:nvSpPr>
        <p:spPr>
          <a:xfrm>
            <a:off x="5036820" y="2674620"/>
            <a:ext cx="137160" cy="13716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89" name="Google Shape;389;p63"/>
          <p:cNvSpPr/>
          <p:nvPr/>
        </p:nvSpPr>
        <p:spPr>
          <a:xfrm>
            <a:off x="7246620" y="2674620"/>
            <a:ext cx="137160" cy="13716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90" name="Google Shape;390;p63"/>
          <p:cNvSpPr/>
          <p:nvPr/>
        </p:nvSpPr>
        <p:spPr>
          <a:xfrm>
            <a:off x="9456420" y="2674620"/>
            <a:ext cx="137160" cy="13716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91" name="Google Shape;391;p63"/>
          <p:cNvSpPr txBox="1">
            <a:spLocks noGrp="1"/>
          </p:cNvSpPr>
          <p:nvPr>
            <p:ph type="body" idx="2"/>
          </p:nvPr>
        </p:nvSpPr>
        <p:spPr>
          <a:xfrm>
            <a:off x="2895600" y="2057400"/>
            <a:ext cx="1466850" cy="8098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Proxima Nova Black" panose="02000506030000020004" pitchFamily="2" charset="0"/>
                <a:ea typeface="Proxima Nova Black" panose="02000506030000020004" pitchFamily="2" charset="0"/>
                <a:cs typeface="Proxima Nova Black" panose="02000506030000020004" pitchFamily="2" charset="0"/>
                <a:sym typeface="Proxima Nova Extrabold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92" name="Google Shape;392;p63"/>
          <p:cNvSpPr txBox="1">
            <a:spLocks noGrp="1"/>
          </p:cNvSpPr>
          <p:nvPr>
            <p:ph type="body" idx="3"/>
          </p:nvPr>
        </p:nvSpPr>
        <p:spPr>
          <a:xfrm>
            <a:off x="5114925" y="2057400"/>
            <a:ext cx="1466850" cy="8098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Proxima Nova Black" panose="02000506030000020004" pitchFamily="2" charset="0"/>
                <a:ea typeface="Proxima Nova Black" panose="02000506030000020004" pitchFamily="2" charset="0"/>
                <a:cs typeface="Proxima Nova Black" panose="02000506030000020004" pitchFamily="2" charset="0"/>
                <a:sym typeface="Proxima Nova Extrabold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93" name="Google Shape;393;p63"/>
          <p:cNvSpPr txBox="1">
            <a:spLocks noGrp="1"/>
          </p:cNvSpPr>
          <p:nvPr>
            <p:ph type="body" idx="4"/>
          </p:nvPr>
        </p:nvSpPr>
        <p:spPr>
          <a:xfrm>
            <a:off x="7315200" y="2057400"/>
            <a:ext cx="1466850" cy="8098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Proxima Nova Black" panose="02000506030000020004" pitchFamily="2" charset="0"/>
                <a:ea typeface="Proxima Nova Black" panose="02000506030000020004" pitchFamily="2" charset="0"/>
                <a:cs typeface="Proxima Nova Black" panose="02000506030000020004" pitchFamily="2" charset="0"/>
                <a:sym typeface="Proxima Nova Extrabold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94" name="Google Shape;394;p63"/>
          <p:cNvSpPr txBox="1">
            <a:spLocks noGrp="1"/>
          </p:cNvSpPr>
          <p:nvPr>
            <p:ph type="body" idx="5"/>
          </p:nvPr>
        </p:nvSpPr>
        <p:spPr>
          <a:xfrm>
            <a:off x="9534525" y="2076450"/>
            <a:ext cx="1466850" cy="8098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Proxima Nova Black" panose="02000506030000020004" pitchFamily="2" charset="0"/>
                <a:ea typeface="Proxima Nova Black" panose="02000506030000020004" pitchFamily="2" charset="0"/>
                <a:cs typeface="Proxima Nova Black" panose="02000506030000020004" pitchFamily="2" charset="0"/>
                <a:sym typeface="Proxima Nova Extrabold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95" name="Google Shape;395;p63"/>
          <p:cNvSpPr txBox="1">
            <a:spLocks noGrp="1"/>
          </p:cNvSpPr>
          <p:nvPr>
            <p:ph type="body" idx="6"/>
          </p:nvPr>
        </p:nvSpPr>
        <p:spPr>
          <a:xfrm>
            <a:off x="685800" y="3076575"/>
            <a:ext cx="1981200" cy="2276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96" name="Google Shape;396;p63"/>
          <p:cNvSpPr txBox="1">
            <a:spLocks noGrp="1"/>
          </p:cNvSpPr>
          <p:nvPr>
            <p:ph type="body" idx="7"/>
          </p:nvPr>
        </p:nvSpPr>
        <p:spPr>
          <a:xfrm>
            <a:off x="2895600" y="3076575"/>
            <a:ext cx="1981200" cy="2276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97" name="Google Shape;397;p63"/>
          <p:cNvSpPr txBox="1">
            <a:spLocks noGrp="1"/>
          </p:cNvSpPr>
          <p:nvPr>
            <p:ph type="body" idx="8"/>
          </p:nvPr>
        </p:nvSpPr>
        <p:spPr>
          <a:xfrm>
            <a:off x="5114925" y="3076574"/>
            <a:ext cx="1981200" cy="2276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98" name="Google Shape;398;p63"/>
          <p:cNvSpPr txBox="1">
            <a:spLocks noGrp="1"/>
          </p:cNvSpPr>
          <p:nvPr>
            <p:ph type="body" idx="9"/>
          </p:nvPr>
        </p:nvSpPr>
        <p:spPr>
          <a:xfrm>
            <a:off x="7315200" y="3076575"/>
            <a:ext cx="1981200" cy="2276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99" name="Google Shape;399;p63"/>
          <p:cNvSpPr txBox="1">
            <a:spLocks noGrp="1"/>
          </p:cNvSpPr>
          <p:nvPr>
            <p:ph type="body" idx="13"/>
          </p:nvPr>
        </p:nvSpPr>
        <p:spPr>
          <a:xfrm>
            <a:off x="9515475" y="3076574"/>
            <a:ext cx="1981200" cy="2276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pic>
        <p:nvPicPr>
          <p:cNvPr id="400" name="Google Shape;400;p63"/>
          <p:cNvPicPr preferRelativeResize="0"/>
          <p:nvPr/>
        </p:nvPicPr>
        <p:blipFill rotWithShape="1">
          <a:blip r:embed="rId2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959145" y="5906728"/>
            <a:ext cx="1547055" cy="26547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7855891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-TIMELINE-White" preserve="1">
  <p:cSld name="TITLE-TIMELINE-White">
    <p:bg>
      <p:bgPr>
        <a:solidFill>
          <a:schemeClr val="lt1"/>
        </a:solidFill>
        <a:effectLst/>
      </p:bgPr>
    </p:bg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4"/>
          <p:cNvSpPr txBox="1">
            <a:spLocks noGrp="1"/>
          </p:cNvSpPr>
          <p:nvPr>
            <p:ph type="body" idx="1"/>
          </p:nvPr>
        </p:nvSpPr>
        <p:spPr>
          <a:xfrm>
            <a:off x="780772" y="2057400"/>
            <a:ext cx="1466850" cy="8098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Proxima Nova Black" panose="02000506030000020004" pitchFamily="2" charset="0"/>
                <a:ea typeface="Proxima Nova Black" panose="02000506030000020004" pitchFamily="2" charset="0"/>
                <a:cs typeface="Proxima Nova Black" panose="02000506030000020004" pitchFamily="2" charset="0"/>
                <a:sym typeface="Proxima Nova Extrabold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03" name="Google Shape;403;p64"/>
          <p:cNvSpPr txBox="1">
            <a:spLocks noGrp="1"/>
          </p:cNvSpPr>
          <p:nvPr>
            <p:ph type="title"/>
          </p:nvPr>
        </p:nvSpPr>
        <p:spPr>
          <a:xfrm>
            <a:off x="685800" y="685801"/>
            <a:ext cx="108204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roxima Nova Extrabold"/>
              <a:buNone/>
              <a:defRPr sz="4400" b="0" i="0" u="none" strike="noStrike" cap="none">
                <a:solidFill>
                  <a:schemeClr val="dk1"/>
                </a:solidFill>
                <a:latin typeface="Proxima Nova Black" panose="02000506030000020004" pitchFamily="2" charset="0"/>
                <a:ea typeface="Proxima Nova Black" panose="02000506030000020004" pitchFamily="2" charset="0"/>
                <a:cs typeface="Proxima Nova Black" panose="02000506030000020004" pitchFamily="2" charset="0"/>
                <a:sym typeface="Proxima Nova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404" name="Google Shape;404;p64"/>
          <p:cNvSpPr txBox="1">
            <a:spLocks noGrp="1"/>
          </p:cNvSpPr>
          <p:nvPr>
            <p:ph type="body" idx="2"/>
          </p:nvPr>
        </p:nvSpPr>
        <p:spPr>
          <a:xfrm>
            <a:off x="2969210" y="2057400"/>
            <a:ext cx="1466850" cy="8098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Proxima Nova Black" panose="02000506030000020004" pitchFamily="2" charset="0"/>
                <a:ea typeface="Proxima Nova Black" panose="02000506030000020004" pitchFamily="2" charset="0"/>
                <a:cs typeface="Proxima Nova Black" panose="02000506030000020004" pitchFamily="2" charset="0"/>
                <a:sym typeface="Proxima Nova Extrabold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05" name="Google Shape;405;p64"/>
          <p:cNvSpPr txBox="1">
            <a:spLocks noGrp="1"/>
          </p:cNvSpPr>
          <p:nvPr>
            <p:ph type="body" idx="3"/>
          </p:nvPr>
        </p:nvSpPr>
        <p:spPr>
          <a:xfrm>
            <a:off x="5157648" y="2057400"/>
            <a:ext cx="1466850" cy="8098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Proxima Nova Black" panose="02000506030000020004" pitchFamily="2" charset="0"/>
                <a:ea typeface="Proxima Nova Black" panose="02000506030000020004" pitchFamily="2" charset="0"/>
                <a:cs typeface="Proxima Nova Black" panose="02000506030000020004" pitchFamily="2" charset="0"/>
                <a:sym typeface="Proxima Nova Extrabold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06" name="Google Shape;406;p64"/>
          <p:cNvSpPr txBox="1">
            <a:spLocks noGrp="1"/>
          </p:cNvSpPr>
          <p:nvPr>
            <p:ph type="body" idx="4"/>
          </p:nvPr>
        </p:nvSpPr>
        <p:spPr>
          <a:xfrm>
            <a:off x="7346086" y="2057400"/>
            <a:ext cx="1466850" cy="8098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Proxima Nova Black" panose="02000506030000020004" pitchFamily="2" charset="0"/>
                <a:ea typeface="Proxima Nova Black" panose="02000506030000020004" pitchFamily="2" charset="0"/>
                <a:cs typeface="Proxima Nova Black" panose="02000506030000020004" pitchFamily="2" charset="0"/>
                <a:sym typeface="Proxima Nova Extrabold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07" name="Google Shape;407;p64"/>
          <p:cNvSpPr txBox="1">
            <a:spLocks noGrp="1"/>
          </p:cNvSpPr>
          <p:nvPr>
            <p:ph type="body" idx="5"/>
          </p:nvPr>
        </p:nvSpPr>
        <p:spPr>
          <a:xfrm>
            <a:off x="9534525" y="2076450"/>
            <a:ext cx="1466850" cy="8098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Proxima Nova Black" panose="02000506030000020004" pitchFamily="2" charset="0"/>
                <a:ea typeface="Proxima Nova Black" panose="02000506030000020004" pitchFamily="2" charset="0"/>
                <a:cs typeface="Proxima Nova Black" panose="02000506030000020004" pitchFamily="2" charset="0"/>
                <a:sym typeface="Proxima Nova Extrabold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08" name="Google Shape;408;p64"/>
          <p:cNvSpPr txBox="1">
            <a:spLocks noGrp="1"/>
          </p:cNvSpPr>
          <p:nvPr>
            <p:ph type="body" idx="6"/>
          </p:nvPr>
        </p:nvSpPr>
        <p:spPr>
          <a:xfrm>
            <a:off x="780772" y="2929435"/>
            <a:ext cx="1888856" cy="2276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09" name="Google Shape;409;p64"/>
          <p:cNvSpPr txBox="1">
            <a:spLocks noGrp="1"/>
          </p:cNvSpPr>
          <p:nvPr>
            <p:ph type="body" idx="7"/>
          </p:nvPr>
        </p:nvSpPr>
        <p:spPr>
          <a:xfrm>
            <a:off x="2969122" y="2929435"/>
            <a:ext cx="1897168" cy="2276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10" name="Google Shape;410;p64"/>
          <p:cNvSpPr txBox="1">
            <a:spLocks noGrp="1"/>
          </p:cNvSpPr>
          <p:nvPr>
            <p:ph type="body" idx="8"/>
          </p:nvPr>
        </p:nvSpPr>
        <p:spPr>
          <a:xfrm>
            <a:off x="5157648" y="2929434"/>
            <a:ext cx="1884283" cy="2276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11" name="Google Shape;411;p64"/>
          <p:cNvSpPr txBox="1">
            <a:spLocks noGrp="1"/>
          </p:cNvSpPr>
          <p:nvPr>
            <p:ph type="body" idx="9"/>
          </p:nvPr>
        </p:nvSpPr>
        <p:spPr>
          <a:xfrm>
            <a:off x="7346086" y="2929435"/>
            <a:ext cx="1876792" cy="2276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12" name="Google Shape;412;p64"/>
          <p:cNvSpPr txBox="1">
            <a:spLocks noGrp="1"/>
          </p:cNvSpPr>
          <p:nvPr>
            <p:ph type="body" idx="13"/>
          </p:nvPr>
        </p:nvSpPr>
        <p:spPr>
          <a:xfrm>
            <a:off x="9515475" y="2929434"/>
            <a:ext cx="1895753" cy="2276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pic>
        <p:nvPicPr>
          <p:cNvPr id="413" name="Google Shape;413;p6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961750" y="5906728"/>
            <a:ext cx="1541845" cy="26547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3677472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-RIGHT" preserve="1">
  <p:cSld name="PHOTO-RIGHT"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65"/>
          <p:cNvSpPr txBox="1">
            <a:spLocks noGrp="1"/>
          </p:cNvSpPr>
          <p:nvPr>
            <p:ph type="title"/>
          </p:nvPr>
        </p:nvSpPr>
        <p:spPr>
          <a:xfrm>
            <a:off x="685800" y="685801"/>
            <a:ext cx="108204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Proxima Nova Extrabold"/>
              <a:buNone/>
              <a:defRPr sz="4400" b="0" i="0" u="none" strike="noStrike" cap="none">
                <a:solidFill>
                  <a:schemeClr val="lt1"/>
                </a:solidFill>
                <a:latin typeface="Proxima Nova Black" panose="02000506030000020004" pitchFamily="2" charset="0"/>
                <a:ea typeface="Proxima Nova Black" panose="02000506030000020004" pitchFamily="2" charset="0"/>
                <a:cs typeface="Proxima Nova Black" panose="02000506030000020004" pitchFamily="2" charset="0"/>
                <a:sym typeface="Proxima Nova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416" name="Google Shape;416;p65"/>
          <p:cNvSpPr txBox="1">
            <a:spLocks noGrp="1"/>
          </p:cNvSpPr>
          <p:nvPr>
            <p:ph type="body" idx="1"/>
          </p:nvPr>
        </p:nvSpPr>
        <p:spPr>
          <a:xfrm>
            <a:off x="685800" y="2057400"/>
            <a:ext cx="529590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17" name="Google Shape;417;p65"/>
          <p:cNvSpPr>
            <a:spLocks noGrp="1"/>
          </p:cNvSpPr>
          <p:nvPr>
            <p:ph type="pic" idx="2"/>
          </p:nvPr>
        </p:nvSpPr>
        <p:spPr>
          <a:xfrm>
            <a:off x="6219825" y="2057400"/>
            <a:ext cx="5286375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GB"/>
              <a:t>Click icon to add picture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71145464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-ONE-COLUMN-LIGHT" preserve="1">
  <p:cSld name="TEXT-ONE-COLUMN-LIGHT"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66"/>
          <p:cNvSpPr txBox="1">
            <a:spLocks noGrp="1"/>
          </p:cNvSpPr>
          <p:nvPr>
            <p:ph type="title"/>
          </p:nvPr>
        </p:nvSpPr>
        <p:spPr>
          <a:xfrm>
            <a:off x="685800" y="685801"/>
            <a:ext cx="108204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Proxima Nova Extrabold"/>
              <a:buNone/>
              <a:defRPr sz="4400" b="0" i="0" u="none" strike="noStrike" cap="none">
                <a:solidFill>
                  <a:schemeClr val="lt1"/>
                </a:solidFill>
                <a:latin typeface="Proxima Nova Black" panose="02000506030000020004" pitchFamily="2" charset="0"/>
                <a:ea typeface="Proxima Nova Black" panose="02000506030000020004" pitchFamily="2" charset="0"/>
                <a:cs typeface="Proxima Nova Black" panose="02000506030000020004" pitchFamily="2" charset="0"/>
                <a:sym typeface="Proxima Nova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420" name="Google Shape;420;p66"/>
          <p:cNvSpPr txBox="1">
            <a:spLocks noGrp="1"/>
          </p:cNvSpPr>
          <p:nvPr>
            <p:ph type="body" idx="1"/>
          </p:nvPr>
        </p:nvSpPr>
        <p:spPr>
          <a:xfrm>
            <a:off x="685800" y="2057400"/>
            <a:ext cx="1082040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270185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TEXT-ONE-COLUMN-DARK" preserve="1">
  <p:cSld name="4_TEXT-ONE-COLUMN-DARK">
    <p:bg>
      <p:bgPr>
        <a:gradFill>
          <a:gsLst>
            <a:gs pos="0">
              <a:srgbClr val="8F2585"/>
            </a:gs>
            <a:gs pos="100000">
              <a:srgbClr val="F26D26"/>
            </a:gs>
          </a:gsLst>
          <a:lin ang="10800025" scaled="0"/>
        </a:gradFill>
        <a:effectLst/>
      </p:bgPr>
    </p:bg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67"/>
          <p:cNvSpPr/>
          <p:nvPr/>
        </p:nvSpPr>
        <p:spPr>
          <a:xfrm>
            <a:off x="0" y="1744980"/>
            <a:ext cx="12192000" cy="5112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23" name="Google Shape;423;p67"/>
          <p:cNvSpPr txBox="1">
            <a:spLocks noGrp="1"/>
          </p:cNvSpPr>
          <p:nvPr>
            <p:ph type="title"/>
          </p:nvPr>
        </p:nvSpPr>
        <p:spPr>
          <a:xfrm>
            <a:off x="685800" y="685801"/>
            <a:ext cx="108204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Proxima Nova Extrabold"/>
              <a:buNone/>
              <a:defRPr sz="4400" b="0" i="0" u="none" strike="noStrike" cap="none">
                <a:solidFill>
                  <a:schemeClr val="lt1"/>
                </a:solidFill>
                <a:latin typeface="Proxima Nova Black" panose="02000506030000020004" pitchFamily="2" charset="0"/>
                <a:ea typeface="Proxima Nova Black" panose="02000506030000020004" pitchFamily="2" charset="0"/>
                <a:cs typeface="Proxima Nova Black" panose="02000506030000020004" pitchFamily="2" charset="0"/>
                <a:sym typeface="Proxima Nova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424" name="Google Shape;424;p67"/>
          <p:cNvSpPr txBox="1">
            <a:spLocks noGrp="1"/>
          </p:cNvSpPr>
          <p:nvPr>
            <p:ph type="body" idx="1"/>
          </p:nvPr>
        </p:nvSpPr>
        <p:spPr>
          <a:xfrm>
            <a:off x="685800" y="2057400"/>
            <a:ext cx="1082040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pic>
        <p:nvPicPr>
          <p:cNvPr id="425" name="Google Shape;425;p6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961750" y="5906728"/>
            <a:ext cx="1541845" cy="26547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330353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TEXT-ONE-COLUMN-DAR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85800" y="2057400"/>
            <a:ext cx="10820400" cy="34290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the text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20D1B1E-8401-8049-8729-0C74A6C192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9145" y="5906728"/>
            <a:ext cx="1547055" cy="265471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D01C1ED-DCAB-8E40-B86B-10936BEF7E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5800" y="685801"/>
            <a:ext cx="10820400" cy="685800"/>
          </a:xfrm>
          <a:prstGeom prst="rect">
            <a:avLst/>
          </a:prstGeom>
        </p:spPr>
        <p:txBody>
          <a:bodyPr lIns="0"/>
          <a:lstStyle>
            <a:lvl1pPr>
              <a:lnSpc>
                <a:spcPct val="70000"/>
              </a:lnSpc>
              <a:defRPr baseline="0">
                <a:gradFill>
                  <a:gsLst>
                    <a:gs pos="98000">
                      <a:srgbClr val="00BCDE"/>
                    </a:gs>
                    <a:gs pos="1000">
                      <a:srgbClr val="562D7F"/>
                    </a:gs>
                  </a:gsLst>
                  <a:lin ang="10800000" scaled="0"/>
                </a:gradFill>
                <a:latin typeface="Proxima Nova Black" panose="02000506030000020004" pitchFamily="50" charset="0"/>
              </a:defRPr>
            </a:lvl1pPr>
          </a:lstStyle>
          <a:p>
            <a:r>
              <a:rPr lang="en-US"/>
              <a:t>TITLE TO BE CAPITALIZED</a:t>
            </a:r>
          </a:p>
        </p:txBody>
      </p:sp>
    </p:spTree>
    <p:extLst>
      <p:ext uri="{BB962C8B-B14F-4D97-AF65-F5344CB8AC3E}">
        <p14:creationId xmlns:p14="http://schemas.microsoft.com/office/powerpoint/2010/main" val="374038562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FOR ICONS" preserve="1">
  <p:cSld name="4_FOR ICONS">
    <p:bg>
      <p:bgPr>
        <a:solidFill>
          <a:schemeClr val="lt1"/>
        </a:solidFill>
        <a:effectLst/>
      </p:bgPr>
    </p:bg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68"/>
          <p:cNvSpPr txBox="1">
            <a:spLocks noGrp="1"/>
          </p:cNvSpPr>
          <p:nvPr>
            <p:ph type="title"/>
          </p:nvPr>
        </p:nvSpPr>
        <p:spPr>
          <a:xfrm>
            <a:off x="685800" y="685801"/>
            <a:ext cx="108204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CDE"/>
              </a:buClr>
              <a:buSzPts val="4400"/>
              <a:buFont typeface="Proxima Nova Extrabold"/>
              <a:buNone/>
              <a:defRPr sz="4400" b="0" i="0" u="none" strike="noStrike" cap="none">
                <a:solidFill>
                  <a:srgbClr val="00BCDE"/>
                </a:solidFill>
                <a:latin typeface="Proxima Nova Black" panose="02000506030000020004" pitchFamily="2" charset="0"/>
                <a:ea typeface="Proxima Nova Black" panose="02000506030000020004" pitchFamily="2" charset="0"/>
                <a:cs typeface="Proxima Nova Black" panose="02000506030000020004" pitchFamily="2" charset="0"/>
                <a:sym typeface="Proxima Nova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428" name="Google Shape;428;p68"/>
          <p:cNvSpPr txBox="1">
            <a:spLocks noGrp="1"/>
          </p:cNvSpPr>
          <p:nvPr>
            <p:ph type="body" idx="1"/>
          </p:nvPr>
        </p:nvSpPr>
        <p:spPr>
          <a:xfrm>
            <a:off x="685800" y="2057400"/>
            <a:ext cx="1082040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pic>
        <p:nvPicPr>
          <p:cNvPr id="429" name="Google Shape;429;p6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961750" y="5906728"/>
            <a:ext cx="1541845" cy="26547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122100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EXT-THREE-COLUMNS" preserve="1">
  <p:cSld name="1_TEXT-THREE-COLUMNS">
    <p:bg>
      <p:bgPr>
        <a:solidFill>
          <a:schemeClr val="dk1"/>
        </a:solidFill>
        <a:effectLst/>
      </p:bgPr>
    </p:bg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69"/>
          <p:cNvSpPr txBox="1">
            <a:spLocks noGrp="1"/>
          </p:cNvSpPr>
          <p:nvPr>
            <p:ph type="title"/>
          </p:nvPr>
        </p:nvSpPr>
        <p:spPr>
          <a:xfrm>
            <a:off x="685800" y="685801"/>
            <a:ext cx="108204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Proxima Nova Extrabold"/>
              <a:buNone/>
              <a:defRPr sz="4400" b="0" i="0" u="none" strike="noStrike" cap="none">
                <a:solidFill>
                  <a:schemeClr val="lt1"/>
                </a:solidFill>
                <a:latin typeface="Proxima Nova Black" panose="02000506030000020004" pitchFamily="2" charset="0"/>
                <a:ea typeface="Proxima Nova Black" panose="02000506030000020004" pitchFamily="2" charset="0"/>
                <a:cs typeface="Proxima Nova Black" panose="02000506030000020004" pitchFamily="2" charset="0"/>
                <a:sym typeface="Proxima Nova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432" name="Google Shape;432;p69"/>
          <p:cNvSpPr txBox="1">
            <a:spLocks noGrp="1"/>
          </p:cNvSpPr>
          <p:nvPr>
            <p:ph type="body" idx="1"/>
          </p:nvPr>
        </p:nvSpPr>
        <p:spPr>
          <a:xfrm>
            <a:off x="685800" y="2057400"/>
            <a:ext cx="346710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33" name="Google Shape;433;p69"/>
          <p:cNvSpPr txBox="1">
            <a:spLocks noGrp="1"/>
          </p:cNvSpPr>
          <p:nvPr>
            <p:ph type="body" idx="2"/>
          </p:nvPr>
        </p:nvSpPr>
        <p:spPr>
          <a:xfrm>
            <a:off x="4363212" y="2057400"/>
            <a:ext cx="346560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34" name="Google Shape;434;p69"/>
          <p:cNvSpPr txBox="1">
            <a:spLocks noGrp="1"/>
          </p:cNvSpPr>
          <p:nvPr>
            <p:ph type="body" idx="3"/>
          </p:nvPr>
        </p:nvSpPr>
        <p:spPr>
          <a:xfrm>
            <a:off x="8039100" y="2057400"/>
            <a:ext cx="346710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pic>
        <p:nvPicPr>
          <p:cNvPr id="435" name="Google Shape;435;p69"/>
          <p:cNvPicPr preferRelativeResize="0"/>
          <p:nvPr/>
        </p:nvPicPr>
        <p:blipFill rotWithShape="1">
          <a:blip r:embed="rId2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959145" y="5906728"/>
            <a:ext cx="1547054" cy="26547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795361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30483-E10C-B1A4-0380-519E892BF8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ro-RO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46D144A-53C9-17A7-76F2-3A7F512502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o-R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2E4F1F-C326-3620-34CF-C57372F3C6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FD407-0378-42F0-A724-C90C65A5F707}" type="datetimeFigureOut">
              <a:rPr lang="ro-RO" smtClean="0"/>
              <a:t>10.12.2024</a:t>
            </a:fld>
            <a:endParaRPr lang="ro-R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EBBA2C-F78F-BB1E-BECD-9F2CFEBB3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BF6776-7723-BF1D-AD61-B6092FC67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79EA0-D43E-46A4-96E9-7C6B68F5421B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63034671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3B1DC6-D2DE-A19B-2F8F-45DC179C4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o-R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16A24C-0109-333A-CA5C-C3FB4AB363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o-R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7631BC-B891-6219-5EEA-8C1A15C56A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FD407-0378-42F0-A724-C90C65A5F707}" type="datetimeFigureOut">
              <a:rPr lang="ro-RO" smtClean="0"/>
              <a:t>10.12.2024</a:t>
            </a:fld>
            <a:endParaRPr lang="ro-R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6D94EA-16B0-35AF-400E-9277061083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54D76C-BA97-2D1B-96A4-82F3FE3E0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79EA0-D43E-46A4-96E9-7C6B68F5421B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52465716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61D18-DC23-80CC-1E8A-B7DBD35F57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ro-R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F51038-5BDF-944B-8044-8BEA265773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9266A0-D81E-F945-D244-984A5528AA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FD407-0378-42F0-A724-C90C65A5F707}" type="datetimeFigureOut">
              <a:rPr lang="ro-RO" smtClean="0"/>
              <a:t>10.12.2024</a:t>
            </a:fld>
            <a:endParaRPr lang="ro-R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FEAD4E-891D-4736-B2FD-2536381F9F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F0A9CE-BDF2-93D2-D35A-1D0F6D511C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79EA0-D43E-46A4-96E9-7C6B68F5421B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83937148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E72AA2-DD98-5196-4B08-77C76B345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o-R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56FAA8-3515-56E9-00E7-FA9828B0F6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o-RO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875B5D-A4F0-3417-6298-3FC4F0E9EE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o-RO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33F011-FED1-66BA-10BE-FEAB506AC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FD407-0378-42F0-A724-C90C65A5F707}" type="datetimeFigureOut">
              <a:rPr lang="ro-RO" smtClean="0"/>
              <a:t>10.12.2024</a:t>
            </a:fld>
            <a:endParaRPr lang="ro-R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A3342E-0867-7390-7B57-72EFFAE70B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18FF86-67D5-ABE5-C07D-3A5A61180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79EA0-D43E-46A4-96E9-7C6B68F5421B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250542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4F2DA7-E118-8B8A-9708-7154F767E7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ro-R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09F5CF-99B7-4C1E-BE01-0130A756B5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CBDCF93-FA4A-B120-6771-01AF71A3DB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o-RO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F4EECFF-8870-4044-E3EA-045A62F86E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0AA76B6-64FE-5C74-7E8F-4FE7DD724E9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o-RO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320CAD4-DF17-42A9-2D76-AA455A4C56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FD407-0378-42F0-A724-C90C65A5F707}" type="datetimeFigureOut">
              <a:rPr lang="ro-RO" smtClean="0"/>
              <a:t>10.12.2024</a:t>
            </a:fld>
            <a:endParaRPr lang="ro-RO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2931B15-DABB-F1DA-95C9-6FFEB1D5A8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7D8835B-D5C8-C077-DAE8-657ED0C56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79EA0-D43E-46A4-96E9-7C6B68F5421B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07399214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4D2B27-D1AA-71EE-3815-074C7C313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o-RO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DC4EEA2-6976-0BE6-3757-F34F23BAB5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FD407-0378-42F0-A724-C90C65A5F707}" type="datetimeFigureOut">
              <a:rPr lang="ro-RO" smtClean="0"/>
              <a:t>10.12.2024</a:t>
            </a:fld>
            <a:endParaRPr lang="ro-R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9480F2-F438-691E-652B-B7A89702B3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0C0D94-5ADA-67CF-89C4-873AC1426A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79EA0-D43E-46A4-96E9-7C6B68F5421B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28534848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72431B3-CF1E-EAAA-3D87-A660B8B09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FD407-0378-42F0-A724-C90C65A5F707}" type="datetimeFigureOut">
              <a:rPr lang="ro-RO" smtClean="0"/>
              <a:t>10.12.2024</a:t>
            </a:fld>
            <a:endParaRPr lang="ro-RO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7B203B-7760-8DBC-C53C-58AE7D870B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A3ED9E-1E06-104F-E18F-4406D027A1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79EA0-D43E-46A4-96E9-7C6B68F5421B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91722854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B2E8A1-3F16-C5FE-65F5-97B86D8DF5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o-R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322FE9-484A-EF42-F48A-75568B378B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o-R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93A6F8-30C7-08D4-0614-120AEC537C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A33057-6E8D-438B-6928-8AEA113697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FD407-0378-42F0-A724-C90C65A5F707}" type="datetimeFigureOut">
              <a:rPr lang="ro-RO" smtClean="0"/>
              <a:t>10.12.2024</a:t>
            </a:fld>
            <a:endParaRPr lang="ro-R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863272-06BE-36F8-4DD2-E03F778CF7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02C11F-ACF8-ADED-387C-83CB84C7D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79EA0-D43E-46A4-96E9-7C6B68F5421B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1020930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bg>
      <p:bgPr>
        <a:gradFill flip="none" rotWithShape="1">
          <a:gsLst>
            <a:gs pos="98000">
              <a:srgbClr val="00BCDE"/>
            </a:gs>
            <a:gs pos="1000">
              <a:srgbClr val="562D7F"/>
            </a:gs>
          </a:gsLst>
          <a:lin ang="7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956794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64315-B6A5-C651-3659-91CA9F38E6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29B9F46-A936-2530-1BE4-9DF13CDD1D7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o-R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3A6648-9631-179D-B6DA-049A085C8F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14AF52-A959-7E22-279B-7DA0E15148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FD407-0378-42F0-A724-C90C65A5F707}" type="datetimeFigureOut">
              <a:rPr lang="ro-RO" smtClean="0"/>
              <a:t>10.12.2024</a:t>
            </a:fld>
            <a:endParaRPr lang="ro-R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8A1D77-5E77-FEAD-D273-8025632F04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33F811-A796-A04F-5271-4B41576711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79EA0-D43E-46A4-96E9-7C6B68F5421B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83542166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985098-B72E-75B7-E36A-9ADF5C772D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o-R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E3D9F4-36CB-5FA5-0AF7-D6935B4140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o-R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54A02A-5B67-10FA-EC03-6DE7EF3BDE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FD407-0378-42F0-A724-C90C65A5F707}" type="datetimeFigureOut">
              <a:rPr lang="ro-RO" smtClean="0"/>
              <a:t>10.12.2024</a:t>
            </a:fld>
            <a:endParaRPr lang="ro-R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85663C-6B7D-C7F8-F459-8B67E5AB2F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78AA5C-5D36-B9CE-57C6-B758208CC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79EA0-D43E-46A4-96E9-7C6B68F5421B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48193487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2F993B6-D46B-BDA0-B549-EBBF03E1D87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ro-R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5BAE3B9-6C6C-9C25-6B44-8A41E2E1B0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o-R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509A4B-D11D-8FB7-5265-13349A29C0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FD407-0378-42F0-A724-C90C65A5F707}" type="datetimeFigureOut">
              <a:rPr lang="ro-RO" smtClean="0"/>
              <a:t>10.12.2024</a:t>
            </a:fld>
            <a:endParaRPr lang="ro-R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04BFF0-AAF6-D3E7-4D04-3296272F79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2E7553-B9AB-1281-9907-6F299836D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79EA0-D43E-46A4-96E9-7C6B68F5421B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128417917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-Slide_Gradient">
    <p:bg>
      <p:bgPr>
        <a:gradFill>
          <a:gsLst>
            <a:gs pos="15000">
              <a:srgbClr val="4F95FF"/>
            </a:gs>
            <a:gs pos="96000">
              <a:srgbClr val="3148BA"/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5A6E2E15-5DEB-3462-DF74-4B9C8A376BE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5" t="-3894" r="-2115" b="52591"/>
          <a:stretch/>
        </p:blipFill>
        <p:spPr>
          <a:xfrm flipH="1">
            <a:off x="6443329" y="5288949"/>
            <a:ext cx="3467100" cy="156905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71AFBE5-0E11-8CCF-D269-958FFF64599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382" r="36291"/>
          <a:stretch/>
        </p:blipFill>
        <p:spPr>
          <a:xfrm>
            <a:off x="10543759" y="3272682"/>
            <a:ext cx="1648242" cy="2135374"/>
          </a:xfrm>
          <a:prstGeom prst="rect">
            <a:avLst/>
          </a:prstGeom>
        </p:spPr>
      </p:pic>
      <p:sp>
        <p:nvSpPr>
          <p:cNvPr id="20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3290" y="6230885"/>
            <a:ext cx="3467100" cy="295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40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by Speaker</a:t>
            </a:r>
          </a:p>
        </p:txBody>
      </p:sp>
      <p:sp>
        <p:nvSpPr>
          <p:cNvPr id="4" name="Title 8">
            <a:extLst>
              <a:ext uri="{FF2B5EF4-FFF2-40B4-BE49-F238E27FC236}">
                <a16:creationId xmlns:a16="http://schemas.microsoft.com/office/drawing/2014/main" id="{7A0E9773-44B2-B2AC-C816-67B4AD33E3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08483" y="142326"/>
            <a:ext cx="11466870" cy="4948880"/>
          </a:xfrm>
          <a:prstGeom prst="rect">
            <a:avLst/>
          </a:prstGeom>
        </p:spPr>
        <p:txBody>
          <a:bodyPr lIns="0" anchor="t">
            <a:noAutofit/>
          </a:bodyPr>
          <a:lstStyle>
            <a:lvl1pPr>
              <a:lnSpc>
                <a:spcPct val="60000"/>
              </a:lnSpc>
              <a:defRPr sz="15000" cap="all" baseline="0">
                <a:solidFill>
                  <a:schemeClr val="bg1"/>
                </a:solidFill>
                <a:latin typeface="Proxima Nova Black" panose="02000506030000020004" pitchFamily="50" charset="0"/>
              </a:defRPr>
            </a:lvl1pPr>
          </a:lstStyle>
          <a:p>
            <a:r>
              <a:rPr lang="en-US"/>
              <a:t>TITLE</a:t>
            </a:r>
            <a:br>
              <a:rPr lang="uk-UA"/>
            </a:br>
            <a:r>
              <a:rPr lang="en-US"/>
              <a:t>TO</a:t>
            </a:r>
            <a:r>
              <a:rPr lang="uk-UA"/>
              <a:t> </a:t>
            </a:r>
            <a:r>
              <a:rPr lang="en-US"/>
              <a:t>BE</a:t>
            </a:r>
            <a:r>
              <a:rPr lang="uk-UA"/>
              <a:t> </a:t>
            </a:r>
            <a:r>
              <a:rPr lang="en-US"/>
              <a:t>CAPI</a:t>
            </a:r>
            <a:br>
              <a:rPr lang="uk-UA"/>
            </a:br>
            <a:r>
              <a:rPr lang="en-US"/>
              <a:t>TALIZED</a:t>
            </a:r>
          </a:p>
        </p:txBody>
      </p:sp>
      <p:pic>
        <p:nvPicPr>
          <p:cNvPr id="6" name="Picture 5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CC72624A-7911-3879-815C-A602EF09037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0087" y="6053992"/>
            <a:ext cx="1426976" cy="802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77247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Slide_Title&amp;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6DDF5AB6-195E-47F9-91E3-98E599C01EF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1841" y="1258529"/>
            <a:ext cx="11487234" cy="4619757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4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1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05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the text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2A8B97F-69A0-4FC3-A2CF-ACFE779CA3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1840" y="326223"/>
            <a:ext cx="11487235" cy="565351"/>
          </a:xfrm>
          <a:prstGeom prst="rect">
            <a:avLst/>
          </a:prstGeom>
        </p:spPr>
        <p:txBody>
          <a:bodyPr lIns="0"/>
          <a:lstStyle>
            <a:lvl1pPr>
              <a:lnSpc>
                <a:spcPct val="70000"/>
              </a:lnSpc>
              <a:defRPr sz="3600" cap="all" baseline="0">
                <a:gradFill>
                  <a:gsLst>
                    <a:gs pos="15000">
                      <a:srgbClr val="4F95FF"/>
                    </a:gs>
                    <a:gs pos="96000">
                      <a:srgbClr val="3148BA"/>
                    </a:gs>
                  </a:gsLst>
                  <a:path path="circle">
                    <a:fillToRect l="100000" t="100000"/>
                  </a:path>
                </a:gradFill>
                <a:latin typeface="Proxima Nova Black" panose="02000506030000020004" pitchFamily="50" charset="0"/>
              </a:defRPr>
            </a:lvl1pPr>
          </a:lstStyle>
          <a:p>
            <a:r>
              <a:rPr lang="en-US"/>
              <a:t>TITLE TO BE CAPITALIZED</a:t>
            </a:r>
          </a:p>
        </p:txBody>
      </p:sp>
    </p:spTree>
    <p:extLst>
      <p:ext uri="{BB962C8B-B14F-4D97-AF65-F5344CB8AC3E}">
        <p14:creationId xmlns:p14="http://schemas.microsoft.com/office/powerpoint/2010/main" val="2179201325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2FC5916-C62D-8DC3-287C-06B3FC1CD3BA}"/>
              </a:ext>
            </a:extLst>
          </p:cNvPr>
          <p:cNvSpPr/>
          <p:nvPr userDrawn="1"/>
        </p:nvSpPr>
        <p:spPr>
          <a:xfrm>
            <a:off x="0" y="0"/>
            <a:ext cx="4818743" cy="6858000"/>
          </a:xfrm>
          <a:prstGeom prst="rect">
            <a:avLst/>
          </a:prstGeom>
          <a:gradFill>
            <a:gsLst>
              <a:gs pos="15000">
                <a:srgbClr val="4F95FF"/>
              </a:gs>
              <a:gs pos="96000">
                <a:srgbClr val="3148BA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A">
              <a:latin typeface="Open Sans" panose="020B0606030504020204" pitchFamily="34" charset="0"/>
            </a:endParaRPr>
          </a:p>
        </p:txBody>
      </p:sp>
      <p:pic>
        <p:nvPicPr>
          <p:cNvPr id="14" name="Picture 13" descr="Icon&#10;&#10;Description automatically generated">
            <a:extLst>
              <a:ext uri="{FF2B5EF4-FFF2-40B4-BE49-F238E27FC236}">
                <a16:creationId xmlns:a16="http://schemas.microsoft.com/office/drawing/2014/main" id="{DB5169D9-ABC8-7570-2266-C4B5E48871C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800001" y="3948781"/>
            <a:ext cx="2670069" cy="2924629"/>
          </a:xfrm>
          <a:prstGeom prst="rect">
            <a:avLst/>
          </a:prstGeom>
        </p:spPr>
      </p:pic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393290" y="647700"/>
            <a:ext cx="3975510" cy="1035957"/>
          </a:xfrm>
          <a:prstGeom prst="rect">
            <a:avLst/>
          </a:prstGeom>
        </p:spPr>
        <p:txBody>
          <a:bodyPr lIns="0" anchor="t">
            <a:noAutofit/>
          </a:bodyPr>
          <a:lstStyle>
            <a:lvl1pPr>
              <a:lnSpc>
                <a:spcPct val="60000"/>
              </a:lnSpc>
              <a:defRPr sz="6600" cap="all" baseline="0">
                <a:solidFill>
                  <a:schemeClr val="tx1"/>
                </a:solidFill>
                <a:latin typeface="Proxima Nova Black" panose="02000506030000020004" pitchFamily="50" charset="0"/>
              </a:defRPr>
            </a:lvl1pPr>
          </a:lstStyle>
          <a:p>
            <a:r>
              <a:rPr lang="en-US"/>
              <a:t>AGENDA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03419848-6E9B-C644-AE47-4AC5482BE30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470069" y="647700"/>
            <a:ext cx="6349005" cy="5524499"/>
          </a:xfrm>
          <a:prstGeom prst="rect">
            <a:avLst/>
          </a:prstGeom>
        </p:spPr>
        <p:txBody>
          <a:bodyPr lIns="0"/>
          <a:lstStyle>
            <a:lvl1pPr marL="285750" indent="-285750">
              <a:lnSpc>
                <a:spcPct val="100000"/>
              </a:lnSpc>
              <a:buClr>
                <a:schemeClr val="bg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Clr>
                <a:schemeClr val="bg1"/>
              </a:buClr>
              <a:buFont typeface="Wingdings" panose="05000000000000000000" pitchFamily="2" charset="2"/>
              <a:buNone/>
              <a:defRPr sz="14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0858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5430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1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002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05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the text </a:t>
            </a:r>
          </a:p>
        </p:txBody>
      </p:sp>
    </p:spTree>
    <p:extLst>
      <p:ext uri="{BB962C8B-B14F-4D97-AF65-F5344CB8AC3E}">
        <p14:creationId xmlns:p14="http://schemas.microsoft.com/office/powerpoint/2010/main" val="3109106074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Slide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694B61C-A635-E712-268C-C8263BB421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5" t="-8234" r="-2115" b="56931"/>
          <a:stretch/>
        </p:blipFill>
        <p:spPr>
          <a:xfrm flipH="1">
            <a:off x="651560" y="4994336"/>
            <a:ext cx="4118100" cy="186366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05C21B6-11AA-D684-64F4-B85ED2A88A8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382" r="-3406"/>
          <a:stretch/>
        </p:blipFill>
        <p:spPr>
          <a:xfrm rot="2567222">
            <a:off x="8357767" y="4756225"/>
            <a:ext cx="1456101" cy="1191701"/>
          </a:xfrm>
          <a:prstGeom prst="rect">
            <a:avLst/>
          </a:prstGeom>
        </p:spPr>
      </p:pic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331840" y="634298"/>
            <a:ext cx="11468274" cy="480060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>
              <a:lnSpc>
                <a:spcPct val="60000"/>
              </a:lnSpc>
              <a:defRPr sz="10400" cap="all" baseline="0">
                <a:gradFill>
                  <a:gsLst>
                    <a:gs pos="15000">
                      <a:srgbClr val="4F95FF"/>
                    </a:gs>
                    <a:gs pos="96000">
                      <a:srgbClr val="3148BA"/>
                    </a:gs>
                  </a:gsLst>
                  <a:path path="circle">
                    <a:fillToRect l="100000" t="100000"/>
                  </a:path>
                </a:gradFill>
                <a:latin typeface="Proxima Nova Black" panose="02000506030000020004" pitchFamily="50" charset="0"/>
              </a:defRPr>
            </a:lvl1pPr>
          </a:lstStyle>
          <a:p>
            <a:r>
              <a:rPr lang="en-US"/>
              <a:t>SECTION </a:t>
            </a:r>
            <a:br>
              <a:rPr lang="en-US"/>
            </a:br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172036729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Slide_TwoColumns+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6DDF5AB6-195E-47F9-91E3-98E599C01EF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1840" y="2008428"/>
            <a:ext cx="5378245" cy="4163770"/>
          </a:xfrm>
          <a:prstGeom prst="rect">
            <a:avLst/>
          </a:prstGeom>
        </p:spPr>
        <p:txBody>
          <a:bodyPr lIns="0"/>
          <a:lstStyle>
            <a:lvl1pPr marL="285750" indent="-285750">
              <a:lnSpc>
                <a:spcPct val="100000"/>
              </a:lnSpc>
              <a:buClr>
                <a:schemeClr val="bg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>
              <a:buClr>
                <a:schemeClr val="bg1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0858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5430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1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002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05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the text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A17E6300-DEB1-419C-B4FA-6F14E10E300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40831" y="2008428"/>
            <a:ext cx="5378244" cy="4163770"/>
          </a:xfrm>
          <a:prstGeom prst="rect">
            <a:avLst/>
          </a:prstGeom>
        </p:spPr>
        <p:txBody>
          <a:bodyPr lIns="0"/>
          <a:lstStyle>
            <a:lvl1pPr marL="285750" indent="-285750">
              <a:lnSpc>
                <a:spcPct val="100000"/>
              </a:lnSpc>
              <a:buClr>
                <a:schemeClr val="bg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>
              <a:buClr>
                <a:schemeClr val="bg1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0858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5430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1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002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05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the text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F5A1D9-A6EC-DDD2-B2C5-EF541A4CBE97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31703" y="1264121"/>
            <a:ext cx="11487235" cy="482600"/>
          </a:xfrm>
          <a:prstGeom prst="rect">
            <a:avLst/>
          </a:prstGeom>
          <a:gradFill>
            <a:gsLst>
              <a:gs pos="15000">
                <a:srgbClr val="4F95FF"/>
              </a:gs>
              <a:gs pos="96000">
                <a:srgbClr val="3148BA"/>
              </a:gs>
            </a:gsLst>
            <a:path path="circle">
              <a:fillToRect l="100000" t="100000"/>
            </a:path>
          </a:gradFill>
        </p:spPr>
        <p:txBody>
          <a:bodyPr/>
          <a:lstStyle>
            <a:lvl1pPr marL="0" indent="0" algn="ctr">
              <a:buNone/>
              <a:defRPr sz="2400">
                <a:latin typeface="Proxima Nova Black" panose="02000506030000020004" pitchFamily="2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Sub-Title</a:t>
            </a:r>
            <a:endParaRPr lang="en-U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953A3B-38A3-66D7-BECE-09DDAE8993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1840" y="326223"/>
            <a:ext cx="11487235" cy="565351"/>
          </a:xfrm>
          <a:prstGeom prst="rect">
            <a:avLst/>
          </a:prstGeom>
        </p:spPr>
        <p:txBody>
          <a:bodyPr lIns="0"/>
          <a:lstStyle>
            <a:lvl1pPr>
              <a:lnSpc>
                <a:spcPct val="70000"/>
              </a:lnSpc>
              <a:defRPr sz="3600" cap="all" baseline="0">
                <a:gradFill>
                  <a:gsLst>
                    <a:gs pos="15000">
                      <a:srgbClr val="4F95FF"/>
                    </a:gs>
                    <a:gs pos="96000">
                      <a:srgbClr val="3148BA"/>
                    </a:gs>
                  </a:gsLst>
                  <a:path path="circle">
                    <a:fillToRect l="100000" t="100000"/>
                  </a:path>
                </a:gradFill>
                <a:latin typeface="Proxima Nova Black" panose="02000506030000020004" pitchFamily="50" charset="0"/>
              </a:defRPr>
            </a:lvl1pPr>
          </a:lstStyle>
          <a:p>
            <a:r>
              <a:rPr lang="en-US"/>
              <a:t>TITLE TO BE CAPITALIZED</a:t>
            </a:r>
          </a:p>
        </p:txBody>
      </p:sp>
    </p:spTree>
    <p:extLst>
      <p:ext uri="{BB962C8B-B14F-4D97-AF65-F5344CB8AC3E}">
        <p14:creationId xmlns:p14="http://schemas.microsoft.com/office/powerpoint/2010/main" val="476166276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Flag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2BED019-48EC-551E-EFA1-541FF891E98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8799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EXT-TWO-COLUMNS-GRADI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85800" y="2057400"/>
            <a:ext cx="5174998" cy="34290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the text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6330696" y="2057400"/>
            <a:ext cx="5175504" cy="34290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the text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4F2F7E59-7F75-4B45-A91D-285977D529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59145" y="5906728"/>
            <a:ext cx="1547056" cy="267051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CD96FDF9-74FC-6341-B0F8-22E0DBA7C6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5800" y="685801"/>
            <a:ext cx="10820400" cy="685800"/>
          </a:xfrm>
          <a:prstGeom prst="rect">
            <a:avLst/>
          </a:prstGeom>
        </p:spPr>
        <p:txBody>
          <a:bodyPr lIns="0"/>
          <a:lstStyle>
            <a:lvl1pPr>
              <a:lnSpc>
                <a:spcPct val="70000"/>
              </a:lnSpc>
              <a:defRPr baseline="0">
                <a:gradFill>
                  <a:gsLst>
                    <a:gs pos="98000">
                      <a:srgbClr val="00BCDE"/>
                    </a:gs>
                    <a:gs pos="1000">
                      <a:srgbClr val="562D7F"/>
                    </a:gs>
                  </a:gsLst>
                  <a:lin ang="10800000" scaled="0"/>
                </a:gradFill>
                <a:latin typeface="Proxima Nova Black" panose="02000506030000020004" pitchFamily="50" charset="0"/>
              </a:defRPr>
            </a:lvl1pPr>
          </a:lstStyle>
          <a:p>
            <a:r>
              <a:rPr lang="en-US"/>
              <a:t>TITLE TO BE CAPITALIZED</a:t>
            </a:r>
          </a:p>
        </p:txBody>
      </p:sp>
    </p:spTree>
    <p:extLst>
      <p:ext uri="{BB962C8B-B14F-4D97-AF65-F5344CB8AC3E}">
        <p14:creationId xmlns:p14="http://schemas.microsoft.com/office/powerpoint/2010/main" val="11104885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EXT-THREE-COLUMNS-GRADI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85800" y="2057400"/>
            <a:ext cx="3467100" cy="34290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the text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4363212" y="2057400"/>
            <a:ext cx="3465576" cy="34290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the text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8039100" y="2057400"/>
            <a:ext cx="3467100" cy="34290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the text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93C119A1-800E-6142-9AF0-7D6F314691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59145" y="5906728"/>
            <a:ext cx="1547056" cy="267051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ADEF2D69-487D-2447-BA19-5071863993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5800" y="685801"/>
            <a:ext cx="10820400" cy="685800"/>
          </a:xfrm>
          <a:prstGeom prst="rect">
            <a:avLst/>
          </a:prstGeom>
        </p:spPr>
        <p:txBody>
          <a:bodyPr lIns="0"/>
          <a:lstStyle>
            <a:lvl1pPr>
              <a:lnSpc>
                <a:spcPct val="70000"/>
              </a:lnSpc>
              <a:defRPr baseline="0">
                <a:gradFill>
                  <a:gsLst>
                    <a:gs pos="98000">
                      <a:srgbClr val="00BCDE"/>
                    </a:gs>
                    <a:gs pos="1000">
                      <a:srgbClr val="562D7F"/>
                    </a:gs>
                  </a:gsLst>
                  <a:lin ang="10800000" scaled="0"/>
                </a:gradFill>
                <a:latin typeface="Proxima Nova Black" panose="02000506030000020004" pitchFamily="50" charset="0"/>
              </a:defRPr>
            </a:lvl1pPr>
          </a:lstStyle>
          <a:p>
            <a:r>
              <a:rPr lang="en-US"/>
              <a:t>TITLE TO BE CAPITALIZED</a:t>
            </a:r>
          </a:p>
        </p:txBody>
      </p:sp>
    </p:spTree>
    <p:extLst>
      <p:ext uri="{BB962C8B-B14F-4D97-AF65-F5344CB8AC3E}">
        <p14:creationId xmlns:p14="http://schemas.microsoft.com/office/powerpoint/2010/main" val="36171783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-DESCRIPTION-SIDETEXT-GRADI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381500" y="1382486"/>
            <a:ext cx="7124700" cy="4103914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the text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85800" y="1382486"/>
            <a:ext cx="3467100" cy="1913709"/>
          </a:xfrm>
          <a:prstGeom prst="rect">
            <a:avLst/>
          </a:prstGeom>
        </p:spPr>
        <p:txBody>
          <a:bodyPr lIns="0"/>
          <a:lstStyle>
            <a:lvl1pPr>
              <a:lnSpc>
                <a:spcPct val="70000"/>
              </a:lnSpc>
              <a:defRPr baseline="0">
                <a:gradFill>
                  <a:gsLst>
                    <a:gs pos="98000">
                      <a:srgbClr val="00BCDE"/>
                    </a:gs>
                    <a:gs pos="1000">
                      <a:srgbClr val="562D7F"/>
                    </a:gs>
                  </a:gsLst>
                  <a:lin ang="10800000" scaled="0"/>
                </a:gradFill>
                <a:latin typeface="Proxima Nova Black" panose="02000506030000020004" pitchFamily="50" charset="0"/>
              </a:defRPr>
            </a:lvl1pPr>
          </a:lstStyle>
          <a:p>
            <a:r>
              <a:rPr lang="en-US"/>
              <a:t>TITLE TO</a:t>
            </a:r>
            <a:br>
              <a:rPr lang="uk-UA"/>
            </a:br>
            <a:r>
              <a:rPr lang="en-US"/>
              <a:t>BE CAPITA</a:t>
            </a:r>
            <a:br>
              <a:rPr lang="uk-UA"/>
            </a:br>
            <a:r>
              <a:rPr lang="en-US"/>
              <a:t>LIZED</a:t>
            </a:r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685800" y="3429001"/>
            <a:ext cx="3467100" cy="20574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Proxima Nova Black" panose="02000506030000020004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the text 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DAFA3AEB-D440-7043-861B-11903A66D6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59145" y="5906728"/>
            <a:ext cx="1547056" cy="267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1289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PHOTO-LEFT-GRADI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6210300" y="2743200"/>
            <a:ext cx="5295900" cy="27432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the text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210300" y="1371601"/>
            <a:ext cx="5295900" cy="1371600"/>
          </a:xfrm>
          <a:prstGeom prst="rect">
            <a:avLst/>
          </a:prstGeom>
        </p:spPr>
        <p:txBody>
          <a:bodyPr lIns="0"/>
          <a:lstStyle>
            <a:lvl1pPr>
              <a:lnSpc>
                <a:spcPct val="70000"/>
              </a:lnSpc>
              <a:defRPr baseline="0">
                <a:gradFill>
                  <a:gsLst>
                    <a:gs pos="98000">
                      <a:srgbClr val="00BCDE"/>
                    </a:gs>
                    <a:gs pos="1000">
                      <a:srgbClr val="562D7F"/>
                    </a:gs>
                  </a:gsLst>
                  <a:lin ang="10800000" scaled="0"/>
                </a:gradFill>
                <a:latin typeface="Proxima Nova Black" panose="02000506030000020004" pitchFamily="50" charset="0"/>
              </a:defRPr>
            </a:lvl1pPr>
          </a:lstStyle>
          <a:p>
            <a:r>
              <a:rPr lang="en-US"/>
              <a:t>TITLE TO BE CAPITALIZED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5295900" cy="6858000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54355113-4C47-7C44-A0EA-6BF895CE8B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59145" y="5906728"/>
            <a:ext cx="1547056" cy="267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7505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18" Type="http://schemas.openxmlformats.org/officeDocument/2006/relationships/slideLayout" Target="../slideLayouts/slideLayout31.xml"/><Relationship Id="rId26" Type="http://schemas.openxmlformats.org/officeDocument/2006/relationships/slideLayout" Target="../slideLayouts/slideLayout39.xml"/><Relationship Id="rId3" Type="http://schemas.openxmlformats.org/officeDocument/2006/relationships/slideLayout" Target="../slideLayouts/slideLayout16.xml"/><Relationship Id="rId21" Type="http://schemas.openxmlformats.org/officeDocument/2006/relationships/slideLayout" Target="../slideLayouts/slideLayout34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30.xml"/><Relationship Id="rId25" Type="http://schemas.openxmlformats.org/officeDocument/2006/relationships/slideLayout" Target="../slideLayouts/slideLayout38.xml"/><Relationship Id="rId2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3.xml"/><Relationship Id="rId29" Type="http://schemas.openxmlformats.org/officeDocument/2006/relationships/theme" Target="../theme/theme2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24" Type="http://schemas.openxmlformats.org/officeDocument/2006/relationships/slideLayout" Target="../slideLayouts/slideLayout37.xml"/><Relationship Id="rId5" Type="http://schemas.openxmlformats.org/officeDocument/2006/relationships/slideLayout" Target="../slideLayouts/slideLayout18.xml"/><Relationship Id="rId15" Type="http://schemas.openxmlformats.org/officeDocument/2006/relationships/slideLayout" Target="../slideLayouts/slideLayout28.xml"/><Relationship Id="rId23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23.xml"/><Relationship Id="rId19" Type="http://schemas.openxmlformats.org/officeDocument/2006/relationships/slideLayout" Target="../slideLayouts/slideLayout32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7.xml"/><Relationship Id="rId22" Type="http://schemas.openxmlformats.org/officeDocument/2006/relationships/slideLayout" Target="../slideLayouts/slideLayout35.xml"/><Relationship Id="rId27" Type="http://schemas.openxmlformats.org/officeDocument/2006/relationships/slideLayout" Target="../slideLayouts/slideLayout40.xml"/><Relationship Id="rId30" Type="http://schemas.openxmlformats.org/officeDocument/2006/relationships/image" Target="../media/image6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9.xml"/><Relationship Id="rId13" Type="http://schemas.openxmlformats.org/officeDocument/2006/relationships/slideLayout" Target="../slideLayouts/slideLayout54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44.xml"/><Relationship Id="rId7" Type="http://schemas.openxmlformats.org/officeDocument/2006/relationships/slideLayout" Target="../slideLayouts/slideLayout48.xml"/><Relationship Id="rId12" Type="http://schemas.openxmlformats.org/officeDocument/2006/relationships/slideLayout" Target="../slideLayouts/slideLayout53.xml"/><Relationship Id="rId17" Type="http://schemas.openxmlformats.org/officeDocument/2006/relationships/slideLayout" Target="../slideLayouts/slideLayout58.xml"/><Relationship Id="rId2" Type="http://schemas.openxmlformats.org/officeDocument/2006/relationships/slideLayout" Target="../slideLayouts/slideLayout43.xml"/><Relationship Id="rId16" Type="http://schemas.openxmlformats.org/officeDocument/2006/relationships/slideLayout" Target="../slideLayouts/slideLayout57.xml"/><Relationship Id="rId1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7.xml"/><Relationship Id="rId11" Type="http://schemas.openxmlformats.org/officeDocument/2006/relationships/slideLayout" Target="../slideLayouts/slideLayout52.xml"/><Relationship Id="rId5" Type="http://schemas.openxmlformats.org/officeDocument/2006/relationships/slideLayout" Target="../slideLayouts/slideLayout46.xml"/><Relationship Id="rId15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1.xml"/><Relationship Id="rId4" Type="http://schemas.openxmlformats.org/officeDocument/2006/relationships/slideLayout" Target="../slideLayouts/slideLayout45.xml"/><Relationship Id="rId9" Type="http://schemas.openxmlformats.org/officeDocument/2006/relationships/slideLayout" Target="../slideLayouts/slideLayout50.xml"/><Relationship Id="rId14" Type="http://schemas.openxmlformats.org/officeDocument/2006/relationships/slideLayout" Target="../slideLayouts/slideLayout5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959145" y="5906728"/>
            <a:ext cx="1547055" cy="265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81710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2" r:id="rId11"/>
    <p:sldLayoutId id="2147483673" r:id="rId12"/>
    <p:sldLayoutId id="2147483674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432">
          <p15:clr>
            <a:srgbClr val="F26B43"/>
          </p15:clr>
        </p15:guide>
        <p15:guide id="4" pos="7248">
          <p15:clr>
            <a:srgbClr val="F26B43"/>
          </p15:clr>
        </p15:guide>
        <p15:guide id="5" orient="horz" pos="432">
          <p15:clr>
            <a:srgbClr val="F26B43"/>
          </p15:clr>
        </p15:guide>
        <p15:guide id="6" orient="horz" pos="864">
          <p15:clr>
            <a:srgbClr val="F26B43"/>
          </p15:clr>
        </p15:guide>
        <p15:guide id="7" orient="horz" pos="3456">
          <p15:clr>
            <a:srgbClr val="F26B43"/>
          </p15:clr>
        </p15:guide>
        <p15:guide id="8" orient="horz" pos="3888">
          <p15:clr>
            <a:srgbClr val="F26B43"/>
          </p15:clr>
        </p15:guide>
        <p15:guide id="9" pos="1680">
          <p15:clr>
            <a:srgbClr val="F26B43"/>
          </p15:clr>
        </p15:guide>
        <p15:guide id="10" pos="1824">
          <p15:clr>
            <a:srgbClr val="F26B43"/>
          </p15:clr>
        </p15:guide>
        <p15:guide id="11" pos="2616">
          <p15:clr>
            <a:srgbClr val="F26B43"/>
          </p15:clr>
        </p15:guide>
        <p15:guide id="12" pos="3072">
          <p15:clr>
            <a:srgbClr val="F26B43"/>
          </p15:clr>
        </p15:guide>
        <p15:guide id="13" pos="2760">
          <p15:clr>
            <a:srgbClr val="F26B43"/>
          </p15:clr>
        </p15:guide>
        <p15:guide id="14" pos="3216">
          <p15:clr>
            <a:srgbClr val="F26B43"/>
          </p15:clr>
        </p15:guide>
        <p15:guide id="15" pos="4464">
          <p15:clr>
            <a:srgbClr val="F26B43"/>
          </p15:clr>
        </p15:guide>
        <p15:guide id="16" pos="4608">
          <p15:clr>
            <a:srgbClr val="F26B43"/>
          </p15:clr>
        </p15:guide>
        <p15:guide id="17" pos="4920">
          <p15:clr>
            <a:srgbClr val="F26B43"/>
          </p15:clr>
        </p15:guide>
        <p15:guide id="18" pos="5064">
          <p15:clr>
            <a:srgbClr val="F26B43"/>
          </p15:clr>
        </p15:guide>
        <p15:guide id="19" pos="5856">
          <p15:clr>
            <a:srgbClr val="F26B43"/>
          </p15:clr>
        </p15:guide>
        <p15:guide id="20" pos="6000">
          <p15:clr>
            <a:srgbClr val="F26B43"/>
          </p15:clr>
        </p15:guide>
        <p15:guide id="21" orient="horz" pos="1296">
          <p15:clr>
            <a:srgbClr val="F26B43"/>
          </p15:clr>
        </p15:guide>
        <p15:guide id="22" orient="horz" pos="1728">
          <p15:clr>
            <a:srgbClr val="F26B43"/>
          </p15:clr>
        </p15:guide>
        <p15:guide id="23" pos="3768">
          <p15:clr>
            <a:srgbClr val="F26B43"/>
          </p15:clr>
        </p15:guide>
        <p15:guide id="24" pos="3912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Google Shape;256;p41"/>
          <p:cNvPicPr preferRelativeResize="0"/>
          <p:nvPr/>
        </p:nvPicPr>
        <p:blipFill rotWithShape="1">
          <a:blip r:embed="rId30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959145" y="5906728"/>
            <a:ext cx="1547055" cy="26547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63624908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92" r:id="rId1"/>
    <p:sldLayoutId id="2147483793" r:id="rId2"/>
    <p:sldLayoutId id="2147483794" r:id="rId3"/>
    <p:sldLayoutId id="2147483795" r:id="rId4"/>
    <p:sldLayoutId id="2147483796" r:id="rId5"/>
    <p:sldLayoutId id="2147483797" r:id="rId6"/>
    <p:sldLayoutId id="2147483798" r:id="rId7"/>
    <p:sldLayoutId id="2147483799" r:id="rId8"/>
    <p:sldLayoutId id="2147483800" r:id="rId9"/>
    <p:sldLayoutId id="2147483801" r:id="rId10"/>
    <p:sldLayoutId id="2147483802" r:id="rId11"/>
    <p:sldLayoutId id="2147483803" r:id="rId12"/>
    <p:sldLayoutId id="2147483804" r:id="rId13"/>
    <p:sldLayoutId id="2147483805" r:id="rId14"/>
    <p:sldLayoutId id="2147483806" r:id="rId15"/>
    <p:sldLayoutId id="2147483807" r:id="rId16"/>
    <p:sldLayoutId id="2147483808" r:id="rId17"/>
    <p:sldLayoutId id="2147483809" r:id="rId18"/>
    <p:sldLayoutId id="2147483810" r:id="rId19"/>
    <p:sldLayoutId id="2147483811" r:id="rId20"/>
    <p:sldLayoutId id="2147483812" r:id="rId21"/>
    <p:sldLayoutId id="2147483813" r:id="rId22"/>
    <p:sldLayoutId id="2147483814" r:id="rId23"/>
    <p:sldLayoutId id="2147483815" r:id="rId24"/>
    <p:sldLayoutId id="2147483816" r:id="rId25"/>
    <p:sldLayoutId id="2147483817" r:id="rId26"/>
    <p:sldLayoutId id="2147483818" r:id="rId27"/>
    <p:sldLayoutId id="2147483819" r:id="rId2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432">
          <p15:clr>
            <a:srgbClr val="F26B43"/>
          </p15:clr>
        </p15:guide>
        <p15:guide id="4" pos="7248">
          <p15:clr>
            <a:srgbClr val="F26B43"/>
          </p15:clr>
        </p15:guide>
        <p15:guide id="5" orient="horz" pos="432">
          <p15:clr>
            <a:srgbClr val="F26B43"/>
          </p15:clr>
        </p15:guide>
        <p15:guide id="6" orient="horz" pos="864">
          <p15:clr>
            <a:srgbClr val="F26B43"/>
          </p15:clr>
        </p15:guide>
        <p15:guide id="7" orient="horz" pos="3456">
          <p15:clr>
            <a:srgbClr val="F26B43"/>
          </p15:clr>
        </p15:guide>
        <p15:guide id="8" orient="horz" pos="3888">
          <p15:clr>
            <a:srgbClr val="F26B43"/>
          </p15:clr>
        </p15:guide>
        <p15:guide id="9" pos="1680">
          <p15:clr>
            <a:srgbClr val="F26B43"/>
          </p15:clr>
        </p15:guide>
        <p15:guide id="10" pos="1824">
          <p15:clr>
            <a:srgbClr val="F26B43"/>
          </p15:clr>
        </p15:guide>
        <p15:guide id="11" pos="2616">
          <p15:clr>
            <a:srgbClr val="F26B43"/>
          </p15:clr>
        </p15:guide>
        <p15:guide id="12" pos="3072">
          <p15:clr>
            <a:srgbClr val="F26B43"/>
          </p15:clr>
        </p15:guide>
        <p15:guide id="13" pos="2760">
          <p15:clr>
            <a:srgbClr val="F26B43"/>
          </p15:clr>
        </p15:guide>
        <p15:guide id="14" pos="3216">
          <p15:clr>
            <a:srgbClr val="F26B43"/>
          </p15:clr>
        </p15:guide>
        <p15:guide id="15" pos="4464">
          <p15:clr>
            <a:srgbClr val="F26B43"/>
          </p15:clr>
        </p15:guide>
        <p15:guide id="16" pos="4608">
          <p15:clr>
            <a:srgbClr val="F26B43"/>
          </p15:clr>
        </p15:guide>
        <p15:guide id="17" pos="4920">
          <p15:clr>
            <a:srgbClr val="F26B43"/>
          </p15:clr>
        </p15:guide>
        <p15:guide id="18" pos="5064">
          <p15:clr>
            <a:srgbClr val="F26B43"/>
          </p15:clr>
        </p15:guide>
        <p15:guide id="19" pos="5856">
          <p15:clr>
            <a:srgbClr val="F26B43"/>
          </p15:clr>
        </p15:guide>
        <p15:guide id="20" pos="6000">
          <p15:clr>
            <a:srgbClr val="F26B43"/>
          </p15:clr>
        </p15:guide>
        <p15:guide id="21" orient="horz" pos="1296">
          <p15:clr>
            <a:srgbClr val="F26B43"/>
          </p15:clr>
        </p15:guide>
        <p15:guide id="22" orient="horz" pos="1728">
          <p15:clr>
            <a:srgbClr val="F26B43"/>
          </p15:clr>
        </p15:guide>
        <p15:guide id="23" pos="3768">
          <p15:clr>
            <a:srgbClr val="F26B43"/>
          </p15:clr>
        </p15:guide>
        <p15:guide id="24" pos="3912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7D092C-D907-9DB3-5442-FEA75C7B69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ro-R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26C971-97E8-C2B6-5B5C-B7436B9CB6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o-R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8FDCB3-70EE-2458-4A82-E2878ADF99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</a:defRPr>
            </a:lvl1pPr>
          </a:lstStyle>
          <a:p>
            <a:fld id="{5B2FD407-0378-42F0-A724-C90C65A5F707}" type="datetimeFigureOut">
              <a:rPr lang="ro-RO" smtClean="0"/>
              <a:pPr/>
              <a:t>10.12.2024</a:t>
            </a:fld>
            <a:endParaRPr lang="ro-R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6133AF-C8E8-FBD5-724A-39F5C43D6D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</a:defRPr>
            </a:lvl1pPr>
          </a:lstStyle>
          <a:p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601EF6-4A57-247A-DC03-A4FD18FCA3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</a:defRPr>
            </a:lvl1pPr>
          </a:lstStyle>
          <a:p>
            <a:fld id="{34A79EA0-D43E-46A4-96E9-7C6B68F5421B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530057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  <p:sldLayoutId id="2147483923" r:id="rId7"/>
    <p:sldLayoutId id="2147483924" r:id="rId8"/>
    <p:sldLayoutId id="2147483925" r:id="rId9"/>
    <p:sldLayoutId id="2147483926" r:id="rId10"/>
    <p:sldLayoutId id="2147483927" r:id="rId11"/>
    <p:sldLayoutId id="2147483928" r:id="rId12"/>
    <p:sldLayoutId id="2147483929" r:id="rId13"/>
    <p:sldLayoutId id="2147483930" r:id="rId14"/>
    <p:sldLayoutId id="2147483931" r:id="rId15"/>
    <p:sldLayoutId id="2147483932" r:id="rId16"/>
    <p:sldLayoutId id="2147483933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Proxima Nova Black" panose="02000506030000020004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Open Sans" panose="020B0606030504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Open Sans" panose="020B0606030504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Open Sans" panose="020B0606030504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Open Sans" panose="020B0606030504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Open Sans" panose="020B0606030504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16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16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33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16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16.em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16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16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16.emf"/><Relationship Id="rId4" Type="http://schemas.openxmlformats.org/officeDocument/2006/relationships/image" Target="../media/image1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14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23.png"/><Relationship Id="rId5" Type="http://schemas.openxmlformats.org/officeDocument/2006/relationships/image" Target="../media/image22.jpeg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16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16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lue and green infinity symbol&#10;&#10;Description automatically generated">
            <a:extLst>
              <a:ext uri="{FF2B5EF4-FFF2-40B4-BE49-F238E27FC236}">
                <a16:creationId xmlns:a16="http://schemas.microsoft.com/office/drawing/2014/main" id="{ADF81230-D852-4730-95EC-E2925F26B3F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 l="35873" t="30577" r="25968" b="42068"/>
          <a:stretch/>
        </p:blipFill>
        <p:spPr>
          <a:xfrm>
            <a:off x="-1" y="1"/>
            <a:ext cx="12192001" cy="6858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932CC202-26F3-C8D4-BA61-F541F130429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27869" y="-1"/>
            <a:ext cx="12247737" cy="6858000"/>
          </a:xfrm>
          <a:prstGeom prst="rect">
            <a:avLst/>
          </a:prstGeom>
          <a:solidFill>
            <a:srgbClr val="070423">
              <a:alpha val="6291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G"/>
          </a:p>
        </p:txBody>
      </p:sp>
      <p:pic>
        <p:nvPicPr>
          <p:cNvPr id="14" name="Picture 13" descr="A green and black background&#10;&#10;Description automatically generated">
            <a:extLst>
              <a:ext uri="{FF2B5EF4-FFF2-40B4-BE49-F238E27FC236}">
                <a16:creationId xmlns:a16="http://schemas.microsoft.com/office/drawing/2014/main" id="{FC34438D-70B7-D0FB-541D-0C1FAA04B71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7468" y="0"/>
            <a:ext cx="7772400" cy="61863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93436A-75F2-B328-C577-5C745A8CA3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0302" y="2073392"/>
            <a:ext cx="10739265" cy="1590740"/>
          </a:xfrm>
        </p:spPr>
        <p:txBody>
          <a:bodyPr/>
          <a:lstStyle/>
          <a:p>
            <a:pPr>
              <a:lnSpc>
                <a:spcPct val="70000"/>
              </a:lnSpc>
            </a:pPr>
            <a:r>
              <a:rPr lang="en-US" sz="7200" cap="all"/>
              <a:t>Getting Started </a:t>
            </a:r>
            <a:br>
              <a:rPr lang="bg-BG" sz="7200" cap="all"/>
            </a:br>
            <a:r>
              <a:rPr lang="en-US" sz="7200" cap="all"/>
              <a:t>With Ansible:</a:t>
            </a:r>
            <a:endParaRPr lang="en-RO" sz="4000" cap="all">
              <a:solidFill>
                <a:srgbClr val="37FFAD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5055763-9329-F625-73F1-B6A7DB6CFE1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12433" y="5781791"/>
            <a:ext cx="3467100" cy="768047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/>
              <a:t>Florentiu Ilie</a:t>
            </a:r>
            <a:endParaRPr lang="en-RO"/>
          </a:p>
          <a:p>
            <a:pPr>
              <a:spcBef>
                <a:spcPts val="0"/>
              </a:spcBef>
            </a:pPr>
            <a:r>
              <a:rPr lang="en-US"/>
              <a:t>December</a:t>
            </a:r>
            <a:r>
              <a:rPr lang="en-RO"/>
              <a:t> 202</a:t>
            </a:r>
            <a:r>
              <a:rPr lang="en-US"/>
              <a:t>4</a:t>
            </a:r>
            <a:endParaRPr lang="en-RO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A45F2A-3E03-3E7C-F14A-ACA5E05CA2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046" y="692185"/>
            <a:ext cx="1407450" cy="240748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C96A4692-DFB6-8E70-5B3F-D828C8B2483A}"/>
              </a:ext>
            </a:extLst>
          </p:cNvPr>
          <p:cNvSpPr txBox="1">
            <a:spLocks/>
          </p:cNvSpPr>
          <p:nvPr/>
        </p:nvSpPr>
        <p:spPr>
          <a:xfrm>
            <a:off x="740302" y="3850032"/>
            <a:ext cx="10739265" cy="513390"/>
          </a:xfrm>
          <a:prstGeom prst="rect">
            <a:avLst/>
          </a:prstGeom>
        </p:spPr>
        <p:txBody>
          <a:bodyPr anchor="t">
            <a:noAutofit/>
          </a:bodyPr>
          <a:lstStyle>
            <a:lvl1pPr algn="l" defTabSz="914400" rtl="0" eaLnBrk="1" latinLnBrk="0" hangingPunct="1">
              <a:lnSpc>
                <a:spcPts val="10500"/>
              </a:lnSpc>
              <a:spcBef>
                <a:spcPct val="0"/>
              </a:spcBef>
              <a:buNone/>
              <a:defRPr sz="15000" kern="1200">
                <a:solidFill>
                  <a:schemeClr val="tx1"/>
                </a:solidFill>
                <a:latin typeface="Proxima Nova Black" panose="02000506030000020004" pitchFamily="50" charset="0"/>
                <a:ea typeface="+mj-ea"/>
                <a:cs typeface="+mj-cs"/>
              </a:defRPr>
            </a:lvl1pPr>
          </a:lstStyle>
          <a:p>
            <a:pPr fontAlgn="auto">
              <a:lnSpc>
                <a:spcPct val="70000"/>
              </a:lnSpc>
              <a:spcAft>
                <a:spcPts val="0"/>
              </a:spcAft>
            </a:pPr>
            <a:r>
              <a:rPr lang="en-US" sz="4600" cap="all">
                <a:solidFill>
                  <a:srgbClr val="37FFAD"/>
                </a:solidFill>
              </a:rPr>
              <a:t>Agentless Configuration</a:t>
            </a:r>
            <a:endParaRPr lang="en-RO" sz="4600" cap="all">
              <a:solidFill>
                <a:srgbClr val="37FFAD"/>
              </a:solidFill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46B59229-1BB0-3C69-DD96-FC0AD4265F16}"/>
              </a:ext>
            </a:extLst>
          </p:cNvPr>
          <p:cNvSpPr txBox="1">
            <a:spLocks/>
          </p:cNvSpPr>
          <p:nvPr/>
        </p:nvSpPr>
        <p:spPr>
          <a:xfrm>
            <a:off x="8177348" y="721554"/>
            <a:ext cx="3302219" cy="513390"/>
          </a:xfrm>
          <a:prstGeom prst="rect">
            <a:avLst/>
          </a:prstGeom>
        </p:spPr>
        <p:txBody>
          <a:bodyPr anchor="t">
            <a:noAutofit/>
          </a:bodyPr>
          <a:lstStyle>
            <a:lvl1pPr algn="l" defTabSz="914400" rtl="0" eaLnBrk="1" latinLnBrk="0" hangingPunct="1">
              <a:lnSpc>
                <a:spcPts val="10500"/>
              </a:lnSpc>
              <a:spcBef>
                <a:spcPct val="0"/>
              </a:spcBef>
              <a:buNone/>
              <a:defRPr sz="15000" kern="1200">
                <a:solidFill>
                  <a:schemeClr val="tx1"/>
                </a:solidFill>
                <a:latin typeface="Proxima Nova Black" panose="02000506030000020004" pitchFamily="50" charset="0"/>
                <a:ea typeface="+mj-ea"/>
                <a:cs typeface="+mj-cs"/>
              </a:defRPr>
            </a:lvl1pPr>
          </a:lstStyle>
          <a:p>
            <a:pPr algn="r" fontAlgn="auto">
              <a:lnSpc>
                <a:spcPct val="70000"/>
              </a:lnSpc>
              <a:spcAft>
                <a:spcPts val="0"/>
              </a:spcAft>
            </a:pPr>
            <a:r>
              <a:rPr lang="en-US" sz="2000" cap="all">
                <a:latin typeface="+mj-lt"/>
                <a:ea typeface="Open Sans Light" panose="020B0306030504020204" pitchFamily="34" charset="0"/>
                <a:cs typeface="Open Sans Light" panose="020B0306030504020204" pitchFamily="34" charset="0"/>
              </a:rPr>
              <a:t>|    DEVOPS NIGHTS </a:t>
            </a:r>
            <a:endParaRPr lang="en-RO" sz="2000" cap="all">
              <a:latin typeface="+mj-lt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82764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1EBA15-9A5B-3734-E155-D84841A8F3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ue and green infinity symbol&#10;&#10;Description automatically generated">
            <a:extLst>
              <a:ext uri="{FF2B5EF4-FFF2-40B4-BE49-F238E27FC236}">
                <a16:creationId xmlns:a16="http://schemas.microsoft.com/office/drawing/2014/main" id="{702024F9-3570-E1D5-0BC3-F84CE8B2483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 l="30658" t="33377" r="30391" b="38992"/>
          <a:stretch/>
        </p:blipFill>
        <p:spPr>
          <a:xfrm>
            <a:off x="-100417" y="1"/>
            <a:ext cx="12320285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3E5239F-DBF3-E7B6-2DD6-17A373AD4EE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219867" cy="6858000"/>
          </a:xfrm>
          <a:prstGeom prst="rect">
            <a:avLst/>
          </a:prstGeom>
          <a:solidFill>
            <a:srgbClr val="070423">
              <a:alpha val="6291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G"/>
          </a:p>
        </p:txBody>
      </p:sp>
      <p:pic>
        <p:nvPicPr>
          <p:cNvPr id="8" name="Picture 7" descr="A green and black background&#10;&#10;Description automatically generated">
            <a:extLst>
              <a:ext uri="{FF2B5EF4-FFF2-40B4-BE49-F238E27FC236}">
                <a16:creationId xmlns:a16="http://schemas.microsoft.com/office/drawing/2014/main" id="{3029450E-94FD-1191-B618-EB0B54A5A88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7468" y="0"/>
            <a:ext cx="7772400" cy="6186349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B3FF8ABB-2FCB-2485-9811-7721D4D58D32}"/>
              </a:ext>
            </a:extLst>
          </p:cNvPr>
          <p:cNvSpPr txBox="1">
            <a:spLocks/>
          </p:cNvSpPr>
          <p:nvPr/>
        </p:nvSpPr>
        <p:spPr>
          <a:xfrm>
            <a:off x="8177348" y="721554"/>
            <a:ext cx="3302219" cy="513390"/>
          </a:xfrm>
          <a:prstGeom prst="rect">
            <a:avLst/>
          </a:prstGeom>
        </p:spPr>
        <p:txBody>
          <a:bodyPr anchor="t">
            <a:noAutofit/>
          </a:bodyPr>
          <a:lstStyle>
            <a:lvl1pPr algn="l" defTabSz="914400" rtl="0" eaLnBrk="1" latinLnBrk="0" hangingPunct="1">
              <a:lnSpc>
                <a:spcPts val="10500"/>
              </a:lnSpc>
              <a:spcBef>
                <a:spcPct val="0"/>
              </a:spcBef>
              <a:buNone/>
              <a:defRPr sz="15000" kern="1200">
                <a:solidFill>
                  <a:schemeClr val="tx1"/>
                </a:solidFill>
                <a:latin typeface="Proxima Nova Black" panose="02000506030000020004" pitchFamily="50" charset="0"/>
                <a:ea typeface="+mj-ea"/>
                <a:cs typeface="+mj-cs"/>
              </a:defRPr>
            </a:lvl1pPr>
          </a:lstStyle>
          <a:p>
            <a:pPr algn="r" fontAlgn="auto">
              <a:lnSpc>
                <a:spcPct val="70000"/>
              </a:lnSpc>
              <a:spcAft>
                <a:spcPts val="0"/>
              </a:spcAft>
            </a:pPr>
            <a:r>
              <a:rPr lang="en-US" sz="2000" b="1" cap="all">
                <a:solidFill>
                  <a:schemeClr val="bg1"/>
                </a:solidFill>
                <a:latin typeface="Proxima Nova Black" panose="02000506030000020004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|    DEVOPS NIGHTS </a:t>
            </a:r>
            <a:endParaRPr lang="en-RO" sz="2000" b="1" cap="all">
              <a:solidFill>
                <a:schemeClr val="bg1"/>
              </a:solidFill>
              <a:latin typeface="Proxima Nova Black" panose="02000506030000020004" pitchFamily="2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2" name="Title 5">
            <a:extLst>
              <a:ext uri="{FF2B5EF4-FFF2-40B4-BE49-F238E27FC236}">
                <a16:creationId xmlns:a16="http://schemas.microsoft.com/office/drawing/2014/main" id="{5BDAD8FC-EA6F-5C94-85F7-B057163EE992}"/>
              </a:ext>
            </a:extLst>
          </p:cNvPr>
          <p:cNvSpPr txBox="1">
            <a:spLocks/>
          </p:cNvSpPr>
          <p:nvPr/>
        </p:nvSpPr>
        <p:spPr>
          <a:xfrm>
            <a:off x="-452785" y="5461659"/>
            <a:ext cx="8069813" cy="132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500"/>
              <a:buFont typeface="Proxima Nova Extrabold"/>
              <a:buNone/>
              <a:defRPr sz="12500" b="0" i="0" u="none" strike="noStrike" cap="none">
                <a:solidFill>
                  <a:schemeClr val="lt1"/>
                </a:solidFill>
                <a:latin typeface="Proxima Nova Black" panose="02000506030000020004" pitchFamily="2" charset="0"/>
                <a:ea typeface="Proxima Nova Black" panose="02000506030000020004" pitchFamily="2" charset="0"/>
                <a:cs typeface="Proxima Nova Black" panose="02000506030000020004" pitchFamily="2" charset="0"/>
                <a:sym typeface="Proxima Nova Extrabold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fontAlgn="auto"/>
            <a:r>
              <a:rPr lang="en-US" sz="23000" kern="1200">
                <a:ln w="31750">
                  <a:solidFill>
                    <a:srgbClr val="37FFAD"/>
                  </a:solidFill>
                </a:ln>
                <a:noFill/>
              </a:rPr>
              <a:t>03</a:t>
            </a:r>
            <a:r>
              <a:rPr lang="bg-BG" sz="23000" kern="1200">
                <a:ln w="31750">
                  <a:solidFill>
                    <a:srgbClr val="37FFAD"/>
                  </a:solidFill>
                </a:ln>
                <a:noFill/>
              </a:rPr>
              <a:t>.</a:t>
            </a:r>
            <a:endParaRPr lang="en-RO" sz="23000" kern="1200">
              <a:ln w="31750">
                <a:solidFill>
                  <a:srgbClr val="37FFAD"/>
                </a:solidFill>
              </a:ln>
              <a:noFill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390B1E-1140-62D8-E6D4-5E72125EB9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400" y="713077"/>
            <a:ext cx="1163182" cy="198965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D7F8B2B0-38ED-03A5-9DF8-5C05FB32A7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1499" y="3031852"/>
            <a:ext cx="11216106" cy="1322755"/>
          </a:xfrm>
        </p:spPr>
        <p:txBody>
          <a:bodyPr anchor="ctr"/>
          <a:lstStyle/>
          <a:p>
            <a:pPr>
              <a:lnSpc>
                <a:spcPct val="80000"/>
              </a:lnSpc>
            </a:pPr>
            <a:r>
              <a:rPr lang="en-US" sz="8800" kern="1200">
                <a:latin typeface="Proxima Nova Black" panose="02000506030000020004" pitchFamily="2" charset="0"/>
              </a:rPr>
              <a:t>PLAYBOOKS</a:t>
            </a:r>
            <a:endParaRPr lang="en-RO" sz="8800" kern="1200">
              <a:latin typeface="Proxima Nova Black" panose="0200050603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38224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blue infinity symbol on a black background&#10;&#10;Description automatically generated">
            <a:extLst>
              <a:ext uri="{FF2B5EF4-FFF2-40B4-BE49-F238E27FC236}">
                <a16:creationId xmlns:a16="http://schemas.microsoft.com/office/drawing/2014/main" id="{99B17D0F-FA66-C4B4-71A5-D4A8F459975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6819401" y="-2412805"/>
            <a:ext cx="7065818" cy="4785469"/>
          </a:xfrm>
          <a:prstGeom prst="rect">
            <a:avLst/>
          </a:prstGeom>
        </p:spPr>
      </p:pic>
      <p:pic>
        <p:nvPicPr>
          <p:cNvPr id="14" name="Picture 13" descr="A green and black background&#10;&#10;Description automatically generated">
            <a:extLst>
              <a:ext uri="{FF2B5EF4-FFF2-40B4-BE49-F238E27FC236}">
                <a16:creationId xmlns:a16="http://schemas.microsoft.com/office/drawing/2014/main" id="{9A446439-5E09-031A-2B21-D98F9DE1848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6190" y="-14150"/>
            <a:ext cx="7772400" cy="61863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4F18864-49DF-728D-3F08-6143A158FB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112B53"/>
                </a:solidFill>
              </a:rPr>
              <a:t>PLAYBOOKS</a:t>
            </a:r>
            <a:endParaRPr lang="en-RO">
              <a:solidFill>
                <a:srgbClr val="112B53"/>
              </a:solidFill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478BD1A-5FBD-AB46-8C35-5E49F576E5A5}"/>
              </a:ext>
            </a:extLst>
          </p:cNvPr>
          <p:cNvSpPr txBox="1">
            <a:spLocks/>
          </p:cNvSpPr>
          <p:nvPr/>
        </p:nvSpPr>
        <p:spPr>
          <a:xfrm>
            <a:off x="640079" y="1691640"/>
            <a:ext cx="10820399" cy="4135120"/>
          </a:xfrm>
          <a:prstGeom prst="rect">
            <a:avLst/>
          </a:prstGeom>
        </p:spPr>
        <p:txBody>
          <a:bodyPr l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23850" indent="-285750" rtl="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800" b="1" i="0" strike="noStrike">
                <a:effectLst/>
                <a:latin typeface="+mn-lt"/>
              </a:rPr>
              <a:t>Playbooks define automation workflows: </a:t>
            </a:r>
            <a:br>
              <a:rPr lang="en-US" sz="1800" b="1" i="0" strike="noStrike">
                <a:effectLst/>
                <a:latin typeface="+mn-lt"/>
              </a:rPr>
            </a:br>
            <a:r>
              <a:rPr lang="en-US" sz="1800" i="0" strike="noStrike">
                <a:effectLst/>
                <a:latin typeface="+mn-lt"/>
              </a:rPr>
              <a:t>Written in YAML, playbooks describe the tasks to be executed.</a:t>
            </a:r>
          </a:p>
          <a:p>
            <a:pPr marL="323850" indent="-285750" rtl="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US" sz="1800" i="0" strike="noStrike">
              <a:effectLst/>
              <a:latin typeface="+mn-lt"/>
            </a:endParaRPr>
          </a:p>
          <a:p>
            <a:pPr marL="323850" indent="-285750" rtl="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800" b="1" i="0" strike="noStrike">
                <a:effectLst/>
                <a:latin typeface="+mn-lt"/>
              </a:rPr>
              <a:t>Human-readable and declarative</a:t>
            </a:r>
            <a:r>
              <a:rPr lang="en-US" sz="1800" i="0" strike="noStrike">
                <a:effectLst/>
                <a:latin typeface="+mn-lt"/>
              </a:rPr>
              <a:t>: </a:t>
            </a:r>
            <a:br>
              <a:rPr lang="en-US" sz="1800" i="0" strike="noStrike">
                <a:effectLst/>
                <a:latin typeface="+mn-lt"/>
              </a:rPr>
            </a:br>
            <a:r>
              <a:rPr lang="en-US" sz="1800" i="0" strike="noStrike">
                <a:effectLst/>
                <a:latin typeface="+mn-lt"/>
              </a:rPr>
              <a:t>Simple syntax makes them easy to write, read, and understand.</a:t>
            </a:r>
          </a:p>
          <a:p>
            <a:pPr marL="323850" indent="-285750" rtl="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US" sz="1800" i="0" strike="noStrike">
              <a:effectLst/>
              <a:latin typeface="+mn-lt"/>
            </a:endParaRPr>
          </a:p>
          <a:p>
            <a:pPr marL="323850" indent="-285750" rtl="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800" b="1" i="0" strike="noStrike">
                <a:effectLst/>
                <a:latin typeface="+mn-lt"/>
              </a:rPr>
              <a:t>Organized into plays</a:t>
            </a:r>
            <a:r>
              <a:rPr lang="en-US" sz="1800" i="0" strike="noStrike">
                <a:effectLst/>
                <a:latin typeface="+mn-lt"/>
              </a:rPr>
              <a:t>: </a:t>
            </a:r>
            <a:br>
              <a:rPr lang="en-US" sz="1800" i="0" strike="noStrike">
                <a:effectLst/>
                <a:latin typeface="+mn-lt"/>
              </a:rPr>
            </a:br>
            <a:r>
              <a:rPr lang="en-US" sz="1800" i="0" strike="noStrike">
                <a:effectLst/>
                <a:latin typeface="+mn-lt"/>
              </a:rPr>
              <a:t>Each play targets specific hosts, mapping tasks to roles or configuration steps.</a:t>
            </a:r>
          </a:p>
          <a:p>
            <a:pPr marL="323850" indent="-285750" rtl="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US" sz="1800" i="0" strike="noStrike">
              <a:effectLst/>
              <a:latin typeface="+mn-lt"/>
            </a:endParaRPr>
          </a:p>
          <a:p>
            <a:pPr marL="323850" indent="-285750" rtl="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800" b="1" i="0" strike="noStrike">
                <a:effectLst/>
                <a:latin typeface="+mn-lt"/>
              </a:rPr>
              <a:t>Can handle complex workflows: </a:t>
            </a:r>
            <a:br>
              <a:rPr lang="en-US" sz="1800" b="1" i="0" strike="noStrike">
                <a:effectLst/>
                <a:latin typeface="+mn-lt"/>
              </a:rPr>
            </a:br>
            <a:r>
              <a:rPr lang="en-US" sz="1800" i="0" strike="noStrike">
                <a:effectLst/>
                <a:latin typeface="+mn-lt"/>
              </a:rPr>
              <a:t>Includes conditionals, loops, and error handling for advanced automation.</a:t>
            </a:r>
          </a:p>
          <a:p>
            <a:pPr marL="323850" indent="-285750" rtl="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US" sz="1800" i="0" strike="noStrike">
              <a:effectLst/>
              <a:latin typeface="+mn-lt"/>
            </a:endParaRPr>
          </a:p>
          <a:p>
            <a:pPr marL="323850" indent="-285750" rtl="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800" b="1" i="0" strike="noStrike">
                <a:effectLst/>
                <a:latin typeface="+mn-lt"/>
              </a:rPr>
              <a:t>Central to automation: </a:t>
            </a:r>
            <a:br>
              <a:rPr lang="en-US" sz="1800" b="1" i="0" strike="noStrike">
                <a:effectLst/>
                <a:latin typeface="+mn-lt"/>
              </a:rPr>
            </a:br>
            <a:r>
              <a:rPr lang="en-US" sz="1800" i="0" strike="noStrike">
                <a:effectLst/>
                <a:latin typeface="+mn-lt"/>
              </a:rPr>
              <a:t>Playbooks are the core of how Ansible describes and executes desired states. </a:t>
            </a:r>
          </a:p>
        </p:txBody>
      </p:sp>
    </p:spTree>
    <p:extLst>
      <p:ext uri="{BB962C8B-B14F-4D97-AF65-F5344CB8AC3E}">
        <p14:creationId xmlns:p14="http://schemas.microsoft.com/office/powerpoint/2010/main" val="33389650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ue infinity symbol on a black background&#10;&#10;Description automatically generated">
            <a:extLst>
              <a:ext uri="{FF2B5EF4-FFF2-40B4-BE49-F238E27FC236}">
                <a16:creationId xmlns:a16="http://schemas.microsoft.com/office/drawing/2014/main" id="{9C54C988-7959-B7D5-372D-BB8FBE06FD9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3048723" y="2283678"/>
            <a:ext cx="11379570" cy="7707047"/>
          </a:xfrm>
          <a:prstGeom prst="rect">
            <a:avLst/>
          </a:prstGeom>
        </p:spPr>
      </p:pic>
      <p:pic>
        <p:nvPicPr>
          <p:cNvPr id="6" name="Picture 5" descr="A green and black background&#10;&#10;Description automatically generated">
            <a:extLst>
              <a:ext uri="{FF2B5EF4-FFF2-40B4-BE49-F238E27FC236}">
                <a16:creationId xmlns:a16="http://schemas.microsoft.com/office/drawing/2014/main" id="{BFCDA24A-241B-E45C-2948-EC17AEF52E8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6190" y="-14150"/>
            <a:ext cx="7772400" cy="61863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4F18864-49DF-728D-3F08-6143A158FB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070423"/>
                </a:solidFill>
              </a:rPr>
              <a:t>PLAYBOOKS - EXAMPLE</a:t>
            </a:r>
            <a:endParaRPr lang="en-RO">
              <a:solidFill>
                <a:srgbClr val="070423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A83D222-5F5F-3507-4545-100C1CAF39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1455193"/>
            <a:ext cx="5610223" cy="5188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2129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7183F4-3A05-08A5-6838-F89EED9FBA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ue and green infinity symbol&#10;&#10;Description automatically generated">
            <a:extLst>
              <a:ext uri="{FF2B5EF4-FFF2-40B4-BE49-F238E27FC236}">
                <a16:creationId xmlns:a16="http://schemas.microsoft.com/office/drawing/2014/main" id="{BC4F9E8D-621F-5FF5-2C7E-3CF8E18FB2F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 l="30658" t="33377" r="30391" b="38992"/>
          <a:stretch/>
        </p:blipFill>
        <p:spPr>
          <a:xfrm>
            <a:off x="-100417" y="1"/>
            <a:ext cx="12320285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1D392B3-EB3A-C2B2-C8B3-6A494D29226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219867" cy="6858000"/>
          </a:xfrm>
          <a:prstGeom prst="rect">
            <a:avLst/>
          </a:prstGeom>
          <a:solidFill>
            <a:srgbClr val="070423">
              <a:alpha val="6291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G"/>
          </a:p>
        </p:txBody>
      </p:sp>
      <p:pic>
        <p:nvPicPr>
          <p:cNvPr id="8" name="Picture 7" descr="A green and black background&#10;&#10;Description automatically generated">
            <a:extLst>
              <a:ext uri="{FF2B5EF4-FFF2-40B4-BE49-F238E27FC236}">
                <a16:creationId xmlns:a16="http://schemas.microsoft.com/office/drawing/2014/main" id="{CACF710B-777C-F4ED-AD09-1445F4A8924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7468" y="0"/>
            <a:ext cx="7772400" cy="6186349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C3057818-B076-03C0-9F5D-B18D7B440224}"/>
              </a:ext>
            </a:extLst>
          </p:cNvPr>
          <p:cNvSpPr txBox="1">
            <a:spLocks/>
          </p:cNvSpPr>
          <p:nvPr/>
        </p:nvSpPr>
        <p:spPr>
          <a:xfrm>
            <a:off x="8177348" y="721554"/>
            <a:ext cx="3302219" cy="513390"/>
          </a:xfrm>
          <a:prstGeom prst="rect">
            <a:avLst/>
          </a:prstGeom>
        </p:spPr>
        <p:txBody>
          <a:bodyPr anchor="t">
            <a:noAutofit/>
          </a:bodyPr>
          <a:lstStyle>
            <a:lvl1pPr algn="l" defTabSz="914400" rtl="0" eaLnBrk="1" latinLnBrk="0" hangingPunct="1">
              <a:lnSpc>
                <a:spcPts val="10500"/>
              </a:lnSpc>
              <a:spcBef>
                <a:spcPct val="0"/>
              </a:spcBef>
              <a:buNone/>
              <a:defRPr sz="15000" kern="1200">
                <a:solidFill>
                  <a:schemeClr val="tx1"/>
                </a:solidFill>
                <a:latin typeface="Proxima Nova Black" panose="02000506030000020004" pitchFamily="50" charset="0"/>
                <a:ea typeface="+mj-ea"/>
                <a:cs typeface="+mj-cs"/>
              </a:defRPr>
            </a:lvl1pPr>
          </a:lstStyle>
          <a:p>
            <a:pPr algn="r" fontAlgn="auto">
              <a:lnSpc>
                <a:spcPct val="70000"/>
              </a:lnSpc>
              <a:spcAft>
                <a:spcPts val="0"/>
              </a:spcAft>
            </a:pPr>
            <a:r>
              <a:rPr lang="en-US" sz="2000" b="1" cap="all">
                <a:solidFill>
                  <a:schemeClr val="bg1"/>
                </a:solidFill>
                <a:latin typeface="Proxima Nova Black" panose="02000506030000020004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|    DEVOPS NIGHTS </a:t>
            </a:r>
            <a:endParaRPr lang="en-RO" sz="2000" b="1" cap="all">
              <a:solidFill>
                <a:schemeClr val="bg1"/>
              </a:solidFill>
              <a:latin typeface="Proxima Nova Black" panose="02000506030000020004" pitchFamily="2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2" name="Title 5">
            <a:extLst>
              <a:ext uri="{FF2B5EF4-FFF2-40B4-BE49-F238E27FC236}">
                <a16:creationId xmlns:a16="http://schemas.microsoft.com/office/drawing/2014/main" id="{99C44E17-12D6-E425-F8F3-6B920D49A78B}"/>
              </a:ext>
            </a:extLst>
          </p:cNvPr>
          <p:cNvSpPr txBox="1">
            <a:spLocks/>
          </p:cNvSpPr>
          <p:nvPr/>
        </p:nvSpPr>
        <p:spPr>
          <a:xfrm>
            <a:off x="-452785" y="5461659"/>
            <a:ext cx="8069813" cy="132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500"/>
              <a:buFont typeface="Proxima Nova Extrabold"/>
              <a:buNone/>
              <a:defRPr sz="12500" b="0" i="0" u="none" strike="noStrike" cap="none">
                <a:solidFill>
                  <a:schemeClr val="lt1"/>
                </a:solidFill>
                <a:latin typeface="Proxima Nova Black" panose="02000506030000020004" pitchFamily="2" charset="0"/>
                <a:ea typeface="Proxima Nova Black" panose="02000506030000020004" pitchFamily="2" charset="0"/>
                <a:cs typeface="Proxima Nova Black" panose="02000506030000020004" pitchFamily="2" charset="0"/>
                <a:sym typeface="Proxima Nova Extrabold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fontAlgn="auto"/>
            <a:r>
              <a:rPr lang="en-US" sz="23000" kern="1200">
                <a:ln w="31750">
                  <a:solidFill>
                    <a:srgbClr val="37FFAD"/>
                  </a:solidFill>
                </a:ln>
                <a:noFill/>
              </a:rPr>
              <a:t>04</a:t>
            </a:r>
            <a:r>
              <a:rPr lang="bg-BG" sz="23000" kern="1200">
                <a:ln w="31750">
                  <a:solidFill>
                    <a:srgbClr val="37FFAD"/>
                  </a:solidFill>
                </a:ln>
                <a:noFill/>
              </a:rPr>
              <a:t>.</a:t>
            </a:r>
            <a:endParaRPr lang="en-RO" sz="23000" kern="1200">
              <a:ln w="31750">
                <a:solidFill>
                  <a:srgbClr val="37FFAD"/>
                </a:solidFill>
              </a:ln>
              <a:noFill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A5184E-0A79-9BC5-5001-E56FC7CD77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400" y="713077"/>
            <a:ext cx="1163182" cy="198965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4D40EB8E-F2B0-64BE-9300-6DA5AB55F9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1499" y="3031852"/>
            <a:ext cx="11216106" cy="1322755"/>
          </a:xfrm>
        </p:spPr>
        <p:txBody>
          <a:bodyPr anchor="ctr"/>
          <a:lstStyle/>
          <a:p>
            <a:pPr>
              <a:lnSpc>
                <a:spcPct val="80000"/>
              </a:lnSpc>
            </a:pPr>
            <a:r>
              <a:rPr lang="en-US" sz="8800" kern="1200">
                <a:latin typeface="Proxima Nova Black" panose="02000506030000020004" pitchFamily="2" charset="0"/>
              </a:rPr>
              <a:t>ROLES</a:t>
            </a:r>
            <a:endParaRPr lang="en-RO" sz="8800" kern="1200">
              <a:latin typeface="Proxima Nova Black" panose="0200050603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18727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infinity symbol on a black background&#10;&#10;Description automatically generated">
            <a:extLst>
              <a:ext uri="{FF2B5EF4-FFF2-40B4-BE49-F238E27FC236}">
                <a16:creationId xmlns:a16="http://schemas.microsoft.com/office/drawing/2014/main" id="{69204000-7126-5B18-755A-73083DBC0EC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6819401" y="-2412805"/>
            <a:ext cx="7065818" cy="4785469"/>
          </a:xfrm>
          <a:prstGeom prst="rect">
            <a:avLst/>
          </a:prstGeom>
        </p:spPr>
      </p:pic>
      <p:pic>
        <p:nvPicPr>
          <p:cNvPr id="6" name="Picture 5" descr="A green and black background&#10;&#10;Description automatically generated">
            <a:extLst>
              <a:ext uri="{FF2B5EF4-FFF2-40B4-BE49-F238E27FC236}">
                <a16:creationId xmlns:a16="http://schemas.microsoft.com/office/drawing/2014/main" id="{C76C5F47-FAEB-9828-A109-F2158D49725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6190" y="-14150"/>
            <a:ext cx="7772400" cy="61863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4F18864-49DF-728D-3F08-6143A158FB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112B53"/>
                </a:solidFill>
              </a:rPr>
              <a:t>ROLES</a:t>
            </a:r>
            <a:endParaRPr lang="en-RO">
              <a:solidFill>
                <a:srgbClr val="112B53"/>
              </a:solidFill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4694574-5BB8-C51F-C1D3-5EF08F99E1BE}"/>
              </a:ext>
            </a:extLst>
          </p:cNvPr>
          <p:cNvSpPr txBox="1">
            <a:spLocks/>
          </p:cNvSpPr>
          <p:nvPr/>
        </p:nvSpPr>
        <p:spPr>
          <a:xfrm>
            <a:off x="650240" y="1654628"/>
            <a:ext cx="10942320" cy="4136571"/>
          </a:xfrm>
          <a:prstGeom prst="rect">
            <a:avLst/>
          </a:prstGeom>
        </p:spPr>
        <p:txBody>
          <a:bodyPr l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23850" indent="-285750" rtl="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800" b="1" i="0" strike="noStrike">
                <a:effectLst/>
                <a:latin typeface="+mn-lt"/>
              </a:rPr>
              <a:t>Roles are reusable sets of tasks: </a:t>
            </a:r>
            <a:br>
              <a:rPr lang="en-US" sz="1800" b="1" i="0" strike="noStrike">
                <a:effectLst/>
                <a:latin typeface="+mn-lt"/>
              </a:rPr>
            </a:br>
            <a:r>
              <a:rPr lang="en-US" sz="1800" i="0" strike="noStrike">
                <a:effectLst/>
                <a:latin typeface="+mn-lt"/>
              </a:rPr>
              <a:t>Simplify automation by organizing tasks into reusable components.</a:t>
            </a:r>
          </a:p>
          <a:p>
            <a:pPr marL="323850" indent="-285750" rtl="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US" sz="1800" i="0" strike="noStrike">
              <a:effectLst/>
              <a:latin typeface="+mn-lt"/>
            </a:endParaRPr>
          </a:p>
          <a:p>
            <a:pPr marL="323850" indent="-285750" rtl="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800" b="1" i="0" strike="noStrike">
                <a:effectLst/>
                <a:latin typeface="+mn-lt"/>
              </a:rPr>
              <a:t>Structured directories: </a:t>
            </a:r>
            <a:br>
              <a:rPr lang="en-US" sz="1800" b="1" i="0" strike="noStrike">
                <a:effectLst/>
                <a:latin typeface="+mn-lt"/>
              </a:rPr>
            </a:br>
            <a:r>
              <a:rPr lang="en-US" sz="1800" i="0" strike="noStrike">
                <a:effectLst/>
                <a:latin typeface="+mn-lt"/>
              </a:rPr>
              <a:t>Each role has a standard layout (tasks, handlers, templates, etc.).</a:t>
            </a:r>
          </a:p>
          <a:p>
            <a:pPr marL="323850" indent="-285750" rtl="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US" sz="1800" i="0" strike="noStrike">
              <a:effectLst/>
              <a:latin typeface="+mn-lt"/>
            </a:endParaRPr>
          </a:p>
          <a:p>
            <a:pPr marL="323850" indent="-285750" rtl="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800" b="1" i="0" strike="noStrike">
                <a:effectLst/>
                <a:latin typeface="+mn-lt"/>
              </a:rPr>
              <a:t>Promotes modularity: </a:t>
            </a:r>
            <a:br>
              <a:rPr lang="en-US" sz="1800" b="1" i="0" strike="noStrike">
                <a:effectLst/>
                <a:latin typeface="+mn-lt"/>
              </a:rPr>
            </a:br>
            <a:r>
              <a:rPr lang="en-US" sz="1800" i="0" strike="noStrike">
                <a:effectLst/>
                <a:latin typeface="+mn-lt"/>
              </a:rPr>
              <a:t>Makes playbooks easier to read and maintain by breaking down into logical parts.</a:t>
            </a:r>
          </a:p>
          <a:p>
            <a:pPr marL="323850" indent="-285750" rtl="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US" sz="1800" i="0" strike="noStrike">
              <a:effectLst/>
              <a:latin typeface="+mn-lt"/>
            </a:endParaRPr>
          </a:p>
          <a:p>
            <a:pPr marL="323850" indent="-285750" rtl="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800" b="1" i="0" strike="noStrike">
                <a:effectLst/>
                <a:latin typeface="+mn-lt"/>
              </a:rPr>
              <a:t>Easy to share</a:t>
            </a:r>
            <a:r>
              <a:rPr lang="en-US" sz="1800" i="0" strike="noStrike">
                <a:effectLst/>
                <a:latin typeface="+mn-lt"/>
              </a:rPr>
              <a:t>: </a:t>
            </a:r>
            <a:br>
              <a:rPr lang="en-US" sz="1800" i="0" strike="noStrike">
                <a:effectLst/>
                <a:latin typeface="+mn-lt"/>
              </a:rPr>
            </a:br>
            <a:r>
              <a:rPr lang="en-US" sz="1800" i="0" strike="noStrike">
                <a:effectLst/>
                <a:latin typeface="+mn-lt"/>
              </a:rPr>
              <a:t>Roles can be shared across projects or teams and published in Ansible Galaxy.</a:t>
            </a:r>
          </a:p>
          <a:p>
            <a:pPr marL="323850" indent="-285750" rtl="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US" sz="1800" i="0" strike="noStrike">
              <a:effectLst/>
              <a:latin typeface="+mn-lt"/>
            </a:endParaRPr>
          </a:p>
          <a:p>
            <a:pPr marL="323850" indent="-285750" rtl="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800" b="1" i="0" strike="noStrike">
                <a:effectLst/>
                <a:latin typeface="+mn-lt"/>
              </a:rPr>
              <a:t>Encourages best practices: </a:t>
            </a:r>
            <a:br>
              <a:rPr lang="en-US" sz="1800" b="1" i="0" strike="noStrike">
                <a:effectLst/>
                <a:latin typeface="+mn-lt"/>
              </a:rPr>
            </a:br>
            <a:r>
              <a:rPr lang="en-US" sz="1800" i="0" strike="noStrike">
                <a:effectLst/>
                <a:latin typeface="+mn-lt"/>
              </a:rPr>
              <a:t>Facilitates code reuse and consistency across your infrastructure. </a:t>
            </a:r>
          </a:p>
        </p:txBody>
      </p:sp>
    </p:spTree>
    <p:extLst>
      <p:ext uri="{BB962C8B-B14F-4D97-AF65-F5344CB8AC3E}">
        <p14:creationId xmlns:p14="http://schemas.microsoft.com/office/powerpoint/2010/main" val="606420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blue infinity symbol on a black background&#10;&#10;Description automatically generated">
            <a:extLst>
              <a:ext uri="{FF2B5EF4-FFF2-40B4-BE49-F238E27FC236}">
                <a16:creationId xmlns:a16="http://schemas.microsoft.com/office/drawing/2014/main" id="{69AC465C-C7DB-F440-1056-741000F6AA7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alphaModFix amt="18000"/>
          </a:blip>
          <a:stretch>
            <a:fillRect/>
          </a:stretch>
        </p:blipFill>
        <p:spPr>
          <a:xfrm>
            <a:off x="3048723" y="2283678"/>
            <a:ext cx="11379570" cy="7707047"/>
          </a:xfrm>
          <a:prstGeom prst="rect">
            <a:avLst/>
          </a:prstGeom>
        </p:spPr>
      </p:pic>
      <p:pic>
        <p:nvPicPr>
          <p:cNvPr id="10" name="Picture 9" descr="A green and black background&#10;&#10;Description automatically generated">
            <a:extLst>
              <a:ext uri="{FF2B5EF4-FFF2-40B4-BE49-F238E27FC236}">
                <a16:creationId xmlns:a16="http://schemas.microsoft.com/office/drawing/2014/main" id="{E2B4A283-8A9E-6B73-BDC4-439FB0AEEAF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6190" y="-14150"/>
            <a:ext cx="7772400" cy="61863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4F18864-49DF-728D-3F08-6143A158FB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112B53"/>
                </a:solidFill>
              </a:rPr>
              <a:t>ROLES – EXAMPLE</a:t>
            </a:r>
            <a:endParaRPr lang="en-RO">
              <a:solidFill>
                <a:srgbClr val="112B53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4CC0C4-FF24-4D84-6362-99AD8F24CB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808" y="1764026"/>
            <a:ext cx="1994754" cy="4190999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7099772-85D1-8F95-B0BF-82705A30120F}"/>
              </a:ext>
            </a:extLst>
          </p:cNvPr>
          <p:cNvSpPr txBox="1">
            <a:spLocks/>
          </p:cNvSpPr>
          <p:nvPr/>
        </p:nvSpPr>
        <p:spPr>
          <a:xfrm>
            <a:off x="653145" y="1388515"/>
            <a:ext cx="2626360" cy="375511"/>
          </a:xfrm>
          <a:prstGeom prst="rect">
            <a:avLst/>
          </a:prstGeom>
        </p:spPr>
        <p:txBody>
          <a:bodyPr l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 rtl="0" fontAlgn="base">
              <a:spcBef>
                <a:spcPts val="0"/>
              </a:spcBef>
              <a:spcAft>
                <a:spcPts val="0"/>
              </a:spcAft>
            </a:pPr>
            <a:r>
              <a:rPr lang="en-US" sz="1800" b="1">
                <a:latin typeface="+mn-lt"/>
              </a:rPr>
              <a:t>Directory structure</a:t>
            </a:r>
            <a:endParaRPr lang="en-US" sz="1800" i="0" strike="noStrike">
              <a:effectLst/>
              <a:latin typeface="+mn-lt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54C8FD3-B42E-4F97-7EB2-70EF2C754078}"/>
              </a:ext>
            </a:extLst>
          </p:cNvPr>
          <p:cNvSpPr txBox="1">
            <a:spLocks/>
          </p:cNvSpPr>
          <p:nvPr/>
        </p:nvSpPr>
        <p:spPr>
          <a:xfrm>
            <a:off x="3279505" y="1408835"/>
            <a:ext cx="2189480" cy="338277"/>
          </a:xfrm>
          <a:prstGeom prst="rect">
            <a:avLst/>
          </a:prstGeom>
        </p:spPr>
        <p:txBody>
          <a:bodyPr l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 rtl="0" fontAlgn="base">
              <a:spcBef>
                <a:spcPts val="0"/>
              </a:spcBef>
              <a:spcAft>
                <a:spcPts val="0"/>
              </a:spcAft>
            </a:pPr>
            <a:r>
              <a:rPr lang="en-US" sz="1800" b="1">
                <a:latin typeface="+mn-lt"/>
              </a:rPr>
              <a:t>tasks/</a:t>
            </a:r>
            <a:r>
              <a:rPr lang="en-US" sz="1800" b="1" err="1">
                <a:latin typeface="+mn-lt"/>
              </a:rPr>
              <a:t>main.yml</a:t>
            </a:r>
            <a:endParaRPr lang="en-US" sz="1800" i="0" strike="noStrike">
              <a:effectLst/>
              <a:latin typeface="+mn-lt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5F50701-79B8-7C65-87DF-5F0FEA7C01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99825" y="1740790"/>
            <a:ext cx="3003428" cy="421423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2A8BB08-76A0-8C1C-0A21-9D59D033EE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14748" y="1740790"/>
            <a:ext cx="2206430" cy="144145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56C68FE-2C36-8297-2562-609A621E1E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45686" y="4751065"/>
            <a:ext cx="2144554" cy="1203960"/>
          </a:xfrm>
          <a:prstGeom prst="rect">
            <a:avLst/>
          </a:prstGeom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3F9BA918-F271-58A0-F4DC-6A484B966686}"/>
              </a:ext>
            </a:extLst>
          </p:cNvPr>
          <p:cNvSpPr txBox="1">
            <a:spLocks/>
          </p:cNvSpPr>
          <p:nvPr/>
        </p:nvSpPr>
        <p:spPr>
          <a:xfrm>
            <a:off x="6967982" y="1378332"/>
            <a:ext cx="2299962" cy="338277"/>
          </a:xfrm>
          <a:prstGeom prst="rect">
            <a:avLst/>
          </a:prstGeom>
        </p:spPr>
        <p:txBody>
          <a:bodyPr l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 rtl="0" fontAlgn="base">
              <a:spcBef>
                <a:spcPts val="0"/>
              </a:spcBef>
              <a:spcAft>
                <a:spcPts val="0"/>
              </a:spcAft>
            </a:pPr>
            <a:r>
              <a:rPr lang="en-US" sz="1800" b="1">
                <a:latin typeface="+mn-lt"/>
              </a:rPr>
              <a:t>handlers/</a:t>
            </a:r>
            <a:r>
              <a:rPr lang="en-US" sz="1800" b="1" err="1">
                <a:latin typeface="+mn-lt"/>
              </a:rPr>
              <a:t>main.yml</a:t>
            </a:r>
            <a:endParaRPr lang="en-US" sz="1800" i="0" strike="noStrike">
              <a:effectLst/>
              <a:latin typeface="+mn-lt"/>
            </a:endParaRP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5F375856-8691-76F3-C614-172AE08922F4}"/>
              </a:ext>
            </a:extLst>
          </p:cNvPr>
          <p:cNvSpPr txBox="1">
            <a:spLocks/>
          </p:cNvSpPr>
          <p:nvPr/>
        </p:nvSpPr>
        <p:spPr>
          <a:xfrm>
            <a:off x="7014747" y="4395874"/>
            <a:ext cx="2847711" cy="338277"/>
          </a:xfrm>
          <a:prstGeom prst="rect">
            <a:avLst/>
          </a:prstGeom>
        </p:spPr>
        <p:txBody>
          <a:bodyPr l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 rtl="0" fontAlgn="base">
              <a:spcBef>
                <a:spcPts val="0"/>
              </a:spcBef>
              <a:spcAft>
                <a:spcPts val="0"/>
              </a:spcAft>
            </a:pPr>
            <a:r>
              <a:rPr lang="en-US" sz="1800" b="1" i="0" strike="noStrike">
                <a:effectLst/>
                <a:latin typeface="+mn-lt"/>
              </a:rPr>
              <a:t>How to use the role</a:t>
            </a:r>
            <a:endParaRPr lang="en-US" sz="1800" i="0" strike="noStrike">
              <a:effectLst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077228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4546F1-713B-A922-A1DD-5A8CB6EAC6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ue and green infinity symbol&#10;&#10;Description automatically generated">
            <a:extLst>
              <a:ext uri="{FF2B5EF4-FFF2-40B4-BE49-F238E27FC236}">
                <a16:creationId xmlns:a16="http://schemas.microsoft.com/office/drawing/2014/main" id="{FB4A9A8F-5E2E-91B5-3C63-5AF546B6070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 l="30658" t="33377" r="30391" b="38992"/>
          <a:stretch/>
        </p:blipFill>
        <p:spPr>
          <a:xfrm>
            <a:off x="-100417" y="1"/>
            <a:ext cx="12320285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EEAD1C2-236E-AEF1-C25E-79BF9D27527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219867" cy="6858000"/>
          </a:xfrm>
          <a:prstGeom prst="rect">
            <a:avLst/>
          </a:prstGeom>
          <a:solidFill>
            <a:srgbClr val="070423">
              <a:alpha val="6291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G"/>
          </a:p>
        </p:txBody>
      </p:sp>
      <p:pic>
        <p:nvPicPr>
          <p:cNvPr id="8" name="Picture 7" descr="A green and black background&#10;&#10;Description automatically generated">
            <a:extLst>
              <a:ext uri="{FF2B5EF4-FFF2-40B4-BE49-F238E27FC236}">
                <a16:creationId xmlns:a16="http://schemas.microsoft.com/office/drawing/2014/main" id="{1C29E6D0-73E6-16C0-82AE-E93F4BA772C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7468" y="0"/>
            <a:ext cx="7772400" cy="6186349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8098D97A-42F6-B9A7-E4AC-56EEFE90D68D}"/>
              </a:ext>
            </a:extLst>
          </p:cNvPr>
          <p:cNvSpPr txBox="1">
            <a:spLocks/>
          </p:cNvSpPr>
          <p:nvPr/>
        </p:nvSpPr>
        <p:spPr>
          <a:xfrm>
            <a:off x="8177348" y="721554"/>
            <a:ext cx="3302219" cy="513390"/>
          </a:xfrm>
          <a:prstGeom prst="rect">
            <a:avLst/>
          </a:prstGeom>
        </p:spPr>
        <p:txBody>
          <a:bodyPr anchor="t">
            <a:noAutofit/>
          </a:bodyPr>
          <a:lstStyle>
            <a:lvl1pPr algn="l" defTabSz="914400" rtl="0" eaLnBrk="1" latinLnBrk="0" hangingPunct="1">
              <a:lnSpc>
                <a:spcPts val="10500"/>
              </a:lnSpc>
              <a:spcBef>
                <a:spcPct val="0"/>
              </a:spcBef>
              <a:buNone/>
              <a:defRPr sz="15000" kern="1200">
                <a:solidFill>
                  <a:schemeClr val="tx1"/>
                </a:solidFill>
                <a:latin typeface="Proxima Nova Black" panose="02000506030000020004" pitchFamily="50" charset="0"/>
                <a:ea typeface="+mj-ea"/>
                <a:cs typeface="+mj-cs"/>
              </a:defRPr>
            </a:lvl1pPr>
          </a:lstStyle>
          <a:p>
            <a:pPr algn="r" fontAlgn="auto">
              <a:lnSpc>
                <a:spcPct val="70000"/>
              </a:lnSpc>
              <a:spcAft>
                <a:spcPts val="0"/>
              </a:spcAft>
            </a:pPr>
            <a:r>
              <a:rPr lang="en-US" sz="2000" b="1" cap="all">
                <a:solidFill>
                  <a:schemeClr val="bg1"/>
                </a:solidFill>
                <a:latin typeface="Proxima Nova Black" panose="02000506030000020004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|    DEVOPS NIGHTS </a:t>
            </a:r>
            <a:endParaRPr lang="en-RO" sz="2000" b="1" cap="all">
              <a:solidFill>
                <a:schemeClr val="bg1"/>
              </a:solidFill>
              <a:latin typeface="Proxima Nova Black" panose="02000506030000020004" pitchFamily="2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2" name="Title 5">
            <a:extLst>
              <a:ext uri="{FF2B5EF4-FFF2-40B4-BE49-F238E27FC236}">
                <a16:creationId xmlns:a16="http://schemas.microsoft.com/office/drawing/2014/main" id="{F2D19BB6-FCCC-B300-5DAE-BF02786EBC0E}"/>
              </a:ext>
            </a:extLst>
          </p:cNvPr>
          <p:cNvSpPr txBox="1">
            <a:spLocks/>
          </p:cNvSpPr>
          <p:nvPr/>
        </p:nvSpPr>
        <p:spPr>
          <a:xfrm>
            <a:off x="-452785" y="5461659"/>
            <a:ext cx="8069813" cy="132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500"/>
              <a:buFont typeface="Proxima Nova Extrabold"/>
              <a:buNone/>
              <a:defRPr sz="12500" b="0" i="0" u="none" strike="noStrike" cap="none">
                <a:solidFill>
                  <a:schemeClr val="lt1"/>
                </a:solidFill>
                <a:latin typeface="Proxima Nova Black" panose="02000506030000020004" pitchFamily="2" charset="0"/>
                <a:ea typeface="Proxima Nova Black" panose="02000506030000020004" pitchFamily="2" charset="0"/>
                <a:cs typeface="Proxima Nova Black" panose="02000506030000020004" pitchFamily="2" charset="0"/>
                <a:sym typeface="Proxima Nova Extrabold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fontAlgn="auto"/>
            <a:r>
              <a:rPr lang="en-US" sz="23000" kern="1200">
                <a:ln w="31750">
                  <a:solidFill>
                    <a:srgbClr val="37FFAD"/>
                  </a:solidFill>
                </a:ln>
                <a:noFill/>
              </a:rPr>
              <a:t>05</a:t>
            </a:r>
            <a:r>
              <a:rPr lang="bg-BG" sz="23000" kern="1200">
                <a:ln w="31750">
                  <a:solidFill>
                    <a:srgbClr val="37FFAD"/>
                  </a:solidFill>
                </a:ln>
                <a:noFill/>
              </a:rPr>
              <a:t>.</a:t>
            </a:r>
            <a:endParaRPr lang="en-RO" sz="23000" kern="1200">
              <a:ln w="31750">
                <a:solidFill>
                  <a:srgbClr val="37FFAD"/>
                </a:solidFill>
              </a:ln>
              <a:noFill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338FBE-8ACB-0202-E990-632AA47C2A3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400" y="713077"/>
            <a:ext cx="1163182" cy="198965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1A4968EF-1272-7938-2E7D-3C5CBD2F8C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1499" y="3031852"/>
            <a:ext cx="11216106" cy="1322755"/>
          </a:xfrm>
        </p:spPr>
        <p:txBody>
          <a:bodyPr anchor="ctr"/>
          <a:lstStyle/>
          <a:p>
            <a:pPr>
              <a:lnSpc>
                <a:spcPct val="80000"/>
              </a:lnSpc>
            </a:pPr>
            <a:r>
              <a:rPr lang="en-US" sz="8800" kern="1200">
                <a:latin typeface="Proxima Nova Black" panose="02000506030000020004" pitchFamily="2" charset="0"/>
              </a:rPr>
              <a:t>INVENTORY</a:t>
            </a:r>
            <a:endParaRPr lang="en-RO" sz="8800" kern="1200">
              <a:latin typeface="Proxima Nova Black" panose="0200050603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10698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ue infinity symbol on a black background&#10;&#10;Description automatically generated">
            <a:extLst>
              <a:ext uri="{FF2B5EF4-FFF2-40B4-BE49-F238E27FC236}">
                <a16:creationId xmlns:a16="http://schemas.microsoft.com/office/drawing/2014/main" id="{9CD14FEE-A607-EDD2-B8A8-9DB3B758E90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6819401" y="-2412805"/>
            <a:ext cx="7065818" cy="4785469"/>
          </a:xfrm>
          <a:prstGeom prst="rect">
            <a:avLst/>
          </a:prstGeom>
        </p:spPr>
      </p:pic>
      <p:pic>
        <p:nvPicPr>
          <p:cNvPr id="6" name="Picture 5" descr="A green and black background&#10;&#10;Description automatically generated">
            <a:extLst>
              <a:ext uri="{FF2B5EF4-FFF2-40B4-BE49-F238E27FC236}">
                <a16:creationId xmlns:a16="http://schemas.microsoft.com/office/drawing/2014/main" id="{2F367159-2F41-AB57-C02E-517E2EF770C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6190" y="-14150"/>
            <a:ext cx="7772400" cy="61863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4F18864-49DF-728D-3F08-6143A158FB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112B53"/>
                </a:solidFill>
              </a:rPr>
              <a:t>INVENTORY</a:t>
            </a:r>
            <a:endParaRPr lang="en-RO">
              <a:solidFill>
                <a:srgbClr val="112B53"/>
              </a:solidFill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478BD1A-5FBD-AB46-8C35-5E49F576E5A5}"/>
              </a:ext>
            </a:extLst>
          </p:cNvPr>
          <p:cNvSpPr txBox="1">
            <a:spLocks/>
          </p:cNvSpPr>
          <p:nvPr/>
        </p:nvSpPr>
        <p:spPr>
          <a:xfrm>
            <a:off x="640080" y="1691640"/>
            <a:ext cx="8845036" cy="3210560"/>
          </a:xfrm>
          <a:prstGeom prst="rect">
            <a:avLst/>
          </a:prstGeom>
        </p:spPr>
        <p:txBody>
          <a:bodyPr l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23850" indent="-285750" rtl="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800" b="1" i="0" strike="noStrike">
                <a:effectLst/>
                <a:latin typeface="+mn-lt"/>
              </a:rPr>
              <a:t>Organized as groups: </a:t>
            </a:r>
            <a:br>
              <a:rPr lang="en-US" sz="1800" b="1" i="0" strike="noStrike">
                <a:effectLst/>
                <a:latin typeface="+mn-lt"/>
              </a:rPr>
            </a:br>
            <a:r>
              <a:rPr lang="en-US" sz="1800" b="0" i="0" strike="noStrike">
                <a:effectLst/>
                <a:latin typeface="+mn-lt"/>
              </a:rPr>
              <a:t>Hosts can be grouped logically (e.g., web servers, databases).</a:t>
            </a:r>
          </a:p>
          <a:p>
            <a:pPr marL="323850" indent="-285750" rtl="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US" sz="1800" b="0" i="0" strike="noStrike">
              <a:effectLst/>
              <a:latin typeface="+mn-lt"/>
            </a:endParaRPr>
          </a:p>
          <a:p>
            <a:pPr marL="323850" indent="-285750" rtl="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800" b="1" i="0" strike="noStrike">
                <a:effectLst/>
                <a:latin typeface="+mn-lt"/>
              </a:rPr>
              <a:t>Supports multiple formats: </a:t>
            </a:r>
            <a:br>
              <a:rPr lang="en-US" sz="1800" b="1" i="0" strike="noStrike">
                <a:effectLst/>
                <a:latin typeface="+mn-lt"/>
              </a:rPr>
            </a:br>
            <a:r>
              <a:rPr lang="en-US" sz="1800" b="0" i="0" strike="noStrike">
                <a:effectLst/>
                <a:latin typeface="+mn-lt"/>
              </a:rPr>
              <a:t>Static files (like INI, YAML) or dynamic inventory scripts.</a:t>
            </a:r>
          </a:p>
          <a:p>
            <a:pPr marL="323850" indent="-285750" rtl="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US" sz="1800" b="0" i="0" strike="noStrike">
              <a:effectLst/>
              <a:latin typeface="+mn-lt"/>
            </a:endParaRPr>
          </a:p>
          <a:p>
            <a:pPr marL="323850" indent="-285750" rtl="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800" b="1" i="0" strike="noStrike">
                <a:effectLst/>
                <a:latin typeface="+mn-lt"/>
              </a:rPr>
              <a:t>Inventory is a collection of hosts: </a:t>
            </a:r>
            <a:br>
              <a:rPr lang="en-US" sz="1800" b="1" i="0" strike="noStrike">
                <a:effectLst/>
                <a:latin typeface="+mn-lt"/>
              </a:rPr>
            </a:br>
            <a:r>
              <a:rPr lang="en-US" sz="1800" b="0" i="0" strike="noStrike">
                <a:effectLst/>
                <a:latin typeface="+mn-lt"/>
              </a:rPr>
              <a:t>Defines the systems Ansible manages.</a:t>
            </a:r>
          </a:p>
          <a:p>
            <a:pPr marL="323850" indent="-285750" rtl="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US" sz="1800" b="0" i="0" strike="noStrike">
              <a:effectLst/>
              <a:latin typeface="+mn-lt"/>
            </a:endParaRPr>
          </a:p>
          <a:p>
            <a:pPr marL="323850" indent="-285750" rtl="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800" b="1" i="0" strike="noStrike">
                <a:effectLst/>
                <a:latin typeface="+mn-lt"/>
              </a:rPr>
              <a:t>Hosts can have variables: </a:t>
            </a:r>
            <a:br>
              <a:rPr lang="en-US" sz="1800" b="1" i="0" strike="noStrike">
                <a:effectLst/>
                <a:latin typeface="+mn-lt"/>
              </a:rPr>
            </a:br>
            <a:r>
              <a:rPr lang="en-US" sz="1800" b="0" i="0" strike="noStrike">
                <a:effectLst/>
                <a:latin typeface="+mn-lt"/>
              </a:rPr>
              <a:t>Assign configuration values to groups or individual hosts.</a:t>
            </a:r>
          </a:p>
          <a:p>
            <a:pPr marL="323850" indent="-285750" rtl="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US" sz="1800" b="0" i="0" strike="noStrike">
              <a:effectLst/>
              <a:latin typeface="+mn-lt"/>
            </a:endParaRPr>
          </a:p>
          <a:p>
            <a:pPr marL="323850" indent="-285750" rtl="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800" b="1" i="0" strike="noStrike">
                <a:effectLst/>
                <a:latin typeface="+mn-lt"/>
              </a:rPr>
              <a:t>Key component for targeting tasks: </a:t>
            </a:r>
            <a:br>
              <a:rPr lang="en-US" sz="1800" b="1" i="0" strike="noStrike">
                <a:effectLst/>
                <a:latin typeface="+mn-lt"/>
              </a:rPr>
            </a:br>
            <a:r>
              <a:rPr lang="en-US" sz="1800" b="0" i="0" strike="noStrike">
                <a:effectLst/>
                <a:latin typeface="+mn-lt"/>
              </a:rPr>
              <a:t>Allows you to run tasks on specific groups or hosts</a:t>
            </a:r>
            <a:endParaRPr lang="en-US" sz="180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493276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ue infinity symbol on a black background&#10;&#10;Description automatically generated">
            <a:extLst>
              <a:ext uri="{FF2B5EF4-FFF2-40B4-BE49-F238E27FC236}">
                <a16:creationId xmlns:a16="http://schemas.microsoft.com/office/drawing/2014/main" id="{ED2E2A03-E631-5623-3C9A-67CFEB67B7B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3048723" y="2283678"/>
            <a:ext cx="11379570" cy="7707047"/>
          </a:xfrm>
          <a:prstGeom prst="rect">
            <a:avLst/>
          </a:prstGeom>
        </p:spPr>
      </p:pic>
      <p:pic>
        <p:nvPicPr>
          <p:cNvPr id="6" name="Picture 5" descr="A green and black background&#10;&#10;Description automatically generated">
            <a:extLst>
              <a:ext uri="{FF2B5EF4-FFF2-40B4-BE49-F238E27FC236}">
                <a16:creationId xmlns:a16="http://schemas.microsoft.com/office/drawing/2014/main" id="{94411DEB-F18C-5BAC-C55A-CB2868B61B9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6190" y="-14150"/>
            <a:ext cx="7772400" cy="61863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4F18864-49DF-728D-3F08-6143A158FB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112B53"/>
                </a:solidFill>
              </a:rPr>
              <a:t>INVENTORY – </a:t>
            </a:r>
            <a:br>
              <a:rPr lang="en-US">
                <a:solidFill>
                  <a:srgbClr val="112B53"/>
                </a:solidFill>
              </a:rPr>
            </a:br>
            <a:r>
              <a:rPr lang="en-US">
                <a:solidFill>
                  <a:srgbClr val="112B53"/>
                </a:solidFill>
              </a:rPr>
              <a:t>EXAMPLE</a:t>
            </a:r>
            <a:endParaRPr lang="en-RO">
              <a:solidFill>
                <a:srgbClr val="112B53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CD8CF04-F8EE-604B-D000-7308DAA656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1966595"/>
            <a:ext cx="5659531" cy="366522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192CDCC-396D-602C-3860-749FEFC97C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77638" y="868680"/>
            <a:ext cx="4921907" cy="4763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4535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B837E4-7990-3979-BD20-610333605B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ue and green infinity symbol&#10;&#10;Description automatically generated">
            <a:extLst>
              <a:ext uri="{FF2B5EF4-FFF2-40B4-BE49-F238E27FC236}">
                <a16:creationId xmlns:a16="http://schemas.microsoft.com/office/drawing/2014/main" id="{AA98E9DA-6D41-DC7A-645A-700930F24D9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 l="30658" t="33377" r="30391" b="38992"/>
          <a:stretch/>
        </p:blipFill>
        <p:spPr>
          <a:xfrm>
            <a:off x="-100417" y="1"/>
            <a:ext cx="12320285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24F7C3B-8F7C-AE06-131A-F75FCAEA423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219867" cy="6858000"/>
          </a:xfrm>
          <a:prstGeom prst="rect">
            <a:avLst/>
          </a:prstGeom>
          <a:solidFill>
            <a:srgbClr val="070423">
              <a:alpha val="6291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G"/>
          </a:p>
        </p:txBody>
      </p:sp>
      <p:pic>
        <p:nvPicPr>
          <p:cNvPr id="8" name="Picture 7" descr="A green and black background&#10;&#10;Description automatically generated">
            <a:extLst>
              <a:ext uri="{FF2B5EF4-FFF2-40B4-BE49-F238E27FC236}">
                <a16:creationId xmlns:a16="http://schemas.microsoft.com/office/drawing/2014/main" id="{D83DDE1D-40C0-D00D-0D8B-AA1DD416D8B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7468" y="0"/>
            <a:ext cx="7772400" cy="6186349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F40A9A9D-A007-0414-5B2C-7F3855AB2CC8}"/>
              </a:ext>
            </a:extLst>
          </p:cNvPr>
          <p:cNvSpPr txBox="1">
            <a:spLocks/>
          </p:cNvSpPr>
          <p:nvPr/>
        </p:nvSpPr>
        <p:spPr>
          <a:xfrm>
            <a:off x="8177348" y="721554"/>
            <a:ext cx="3302219" cy="513390"/>
          </a:xfrm>
          <a:prstGeom prst="rect">
            <a:avLst/>
          </a:prstGeom>
        </p:spPr>
        <p:txBody>
          <a:bodyPr anchor="t">
            <a:noAutofit/>
          </a:bodyPr>
          <a:lstStyle>
            <a:lvl1pPr algn="l" defTabSz="914400" rtl="0" eaLnBrk="1" latinLnBrk="0" hangingPunct="1">
              <a:lnSpc>
                <a:spcPts val="10500"/>
              </a:lnSpc>
              <a:spcBef>
                <a:spcPct val="0"/>
              </a:spcBef>
              <a:buNone/>
              <a:defRPr sz="15000" kern="1200">
                <a:solidFill>
                  <a:schemeClr val="tx1"/>
                </a:solidFill>
                <a:latin typeface="Proxima Nova Black" panose="02000506030000020004" pitchFamily="50" charset="0"/>
                <a:ea typeface="+mj-ea"/>
                <a:cs typeface="+mj-cs"/>
              </a:defRPr>
            </a:lvl1pPr>
          </a:lstStyle>
          <a:p>
            <a:pPr algn="r" fontAlgn="auto">
              <a:lnSpc>
                <a:spcPct val="70000"/>
              </a:lnSpc>
              <a:spcAft>
                <a:spcPts val="0"/>
              </a:spcAft>
            </a:pPr>
            <a:r>
              <a:rPr lang="en-US" sz="2000" b="1" cap="all">
                <a:solidFill>
                  <a:schemeClr val="bg1"/>
                </a:solidFill>
                <a:latin typeface="Proxima Nova Black" panose="02000506030000020004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|    DEVOPS NIGHTS </a:t>
            </a:r>
            <a:endParaRPr lang="en-RO" sz="2000" b="1" cap="all">
              <a:solidFill>
                <a:schemeClr val="bg1"/>
              </a:solidFill>
              <a:latin typeface="Proxima Nova Black" panose="02000506030000020004" pitchFamily="2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2" name="Title 5">
            <a:extLst>
              <a:ext uri="{FF2B5EF4-FFF2-40B4-BE49-F238E27FC236}">
                <a16:creationId xmlns:a16="http://schemas.microsoft.com/office/drawing/2014/main" id="{45236068-E516-3BD7-150E-11A261A2B105}"/>
              </a:ext>
            </a:extLst>
          </p:cNvPr>
          <p:cNvSpPr txBox="1">
            <a:spLocks/>
          </p:cNvSpPr>
          <p:nvPr/>
        </p:nvSpPr>
        <p:spPr>
          <a:xfrm>
            <a:off x="-452785" y="5461659"/>
            <a:ext cx="8069813" cy="132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500"/>
              <a:buFont typeface="Proxima Nova Extrabold"/>
              <a:buNone/>
              <a:defRPr sz="12500" b="0" i="0" u="none" strike="noStrike" cap="none">
                <a:solidFill>
                  <a:schemeClr val="lt1"/>
                </a:solidFill>
                <a:latin typeface="Proxima Nova Black" panose="02000506030000020004" pitchFamily="2" charset="0"/>
                <a:ea typeface="Proxima Nova Black" panose="02000506030000020004" pitchFamily="2" charset="0"/>
                <a:cs typeface="Proxima Nova Black" panose="02000506030000020004" pitchFamily="2" charset="0"/>
                <a:sym typeface="Proxima Nova Extrabold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fontAlgn="auto"/>
            <a:r>
              <a:rPr lang="en-US" sz="23000" kern="1200">
                <a:ln w="31750">
                  <a:solidFill>
                    <a:srgbClr val="37FFAD"/>
                  </a:solidFill>
                </a:ln>
                <a:noFill/>
              </a:rPr>
              <a:t>06</a:t>
            </a:r>
            <a:r>
              <a:rPr lang="bg-BG" sz="23000" kern="1200">
                <a:ln w="31750">
                  <a:solidFill>
                    <a:srgbClr val="37FFAD"/>
                  </a:solidFill>
                </a:ln>
                <a:noFill/>
              </a:rPr>
              <a:t>.</a:t>
            </a:r>
            <a:endParaRPr lang="en-RO" sz="23000" kern="1200">
              <a:ln w="31750">
                <a:solidFill>
                  <a:srgbClr val="37FFAD"/>
                </a:solidFill>
              </a:ln>
              <a:noFill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756BA9-DE7C-EDE9-37B6-14F0A8EFCE6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400" y="713077"/>
            <a:ext cx="1163182" cy="198965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66FEE3A7-BA30-520D-71DF-620DDE658A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1499" y="3031852"/>
            <a:ext cx="11216106" cy="1322755"/>
          </a:xfrm>
        </p:spPr>
        <p:txBody>
          <a:bodyPr anchor="ctr"/>
          <a:lstStyle/>
          <a:p>
            <a:pPr>
              <a:lnSpc>
                <a:spcPct val="80000"/>
              </a:lnSpc>
            </a:pPr>
            <a:r>
              <a:rPr lang="en-US" sz="8800" kern="1200">
                <a:latin typeface="Proxima Nova Black" panose="02000506030000020004" pitchFamily="2" charset="0"/>
              </a:rPr>
              <a:t>VARIABLES</a:t>
            </a:r>
            <a:endParaRPr lang="en-RO" sz="8800" kern="1200">
              <a:latin typeface="Proxima Nova Black" panose="0200050603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88471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CD7772-0A95-33B6-5C48-C6872615ED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ED79DE5-47E7-E64C-CCBE-48573AC2918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7042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G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286F097-8C0D-8019-A266-F71E89CBD668}"/>
              </a:ext>
            </a:extLst>
          </p:cNvPr>
          <p:cNvSpPr/>
          <p:nvPr/>
        </p:nvSpPr>
        <p:spPr>
          <a:xfrm>
            <a:off x="5644110" y="5197919"/>
            <a:ext cx="2591265" cy="1425677"/>
          </a:xfrm>
          <a:prstGeom prst="rect">
            <a:avLst/>
          </a:prstGeom>
          <a:solidFill>
            <a:srgbClr val="37FF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BG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7" name="TextBox 216">
            <a:extLst>
              <a:ext uri="{FF2B5EF4-FFF2-40B4-BE49-F238E27FC236}">
                <a16:creationId xmlns:a16="http://schemas.microsoft.com/office/drawing/2014/main" id="{C29DA06F-F8CA-0E2A-432E-39A92728A617}"/>
              </a:ext>
            </a:extLst>
          </p:cNvPr>
          <p:cNvSpPr txBox="1"/>
          <p:nvPr/>
        </p:nvSpPr>
        <p:spPr>
          <a:xfrm>
            <a:off x="7092694" y="1098272"/>
            <a:ext cx="43925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37FFAD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10,000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7FFAD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+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experts in 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37FFAD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58 offices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globally</a:t>
            </a:r>
            <a:r>
              <a:rPr kumimoji="0" lang="ro-RO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, working on 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37FFAD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~ 1,000</a:t>
            </a:r>
            <a:r>
              <a:rPr kumimoji="0" lang="ro-RO" sz="1800" b="1" i="0" u="none" strike="noStrike" kern="1200" cap="none" spc="0" normalizeH="0" baseline="0" noProof="0">
                <a:ln>
                  <a:noFill/>
                </a:ln>
                <a:solidFill>
                  <a:srgbClr val="37FFAD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 cool projects</a:t>
            </a:r>
            <a:r>
              <a:rPr kumimoji="0" lang="ro-RO" sz="1800" b="0" i="0" u="none" strike="noStrike" kern="1200" cap="none" spc="0" normalizeH="0" baseline="0" noProof="0">
                <a:ln>
                  <a:noFill/>
                </a:ln>
                <a:solidFill>
                  <a:srgbClr val="37FFAD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.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37FFAD"/>
              </a:solidFill>
              <a:effectLst/>
              <a:uLnTx/>
              <a:uFillTx/>
              <a:latin typeface="Open Sans" panose="020B0606030504020204" pitchFamily="34" charset="0"/>
              <a:ea typeface="+mn-ea"/>
              <a:cs typeface="+mn-cs"/>
            </a:endParaRPr>
          </a:p>
        </p:txBody>
      </p:sp>
      <p:sp>
        <p:nvSpPr>
          <p:cNvPr id="5" name="Title 264">
            <a:extLst>
              <a:ext uri="{FF2B5EF4-FFF2-40B4-BE49-F238E27FC236}">
                <a16:creationId xmlns:a16="http://schemas.microsoft.com/office/drawing/2014/main" id="{460C12B8-E426-C860-3DF6-C05D0DDA0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467434"/>
            <a:ext cx="10820400" cy="685800"/>
          </a:xfrm>
        </p:spPr>
        <p:txBody>
          <a:bodyPr>
            <a:normAutofit fontScale="90000"/>
          </a:bodyPr>
          <a:lstStyle/>
          <a:p>
            <a:pPr algn="r"/>
            <a:r>
              <a:rPr lang="en-US">
                <a:solidFill>
                  <a:schemeClr val="bg1"/>
                </a:solidFill>
              </a:rPr>
              <a:t>WHO WE ARE</a:t>
            </a:r>
            <a:endParaRPr lang="uk-UA">
              <a:solidFill>
                <a:schemeClr val="bg1"/>
              </a:solidFill>
            </a:endParaRPr>
          </a:p>
        </p:txBody>
      </p:sp>
      <p:pic>
        <p:nvPicPr>
          <p:cNvPr id="2" name="Picture 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F93C03C4-5819-CD63-A7DF-B5A3B30DBA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2306" y="6086991"/>
            <a:ext cx="1274550" cy="71693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9678D3B-63FE-B23A-BED3-2F12D5EBD573}"/>
              </a:ext>
            </a:extLst>
          </p:cNvPr>
          <p:cNvSpPr/>
          <p:nvPr/>
        </p:nvSpPr>
        <p:spPr>
          <a:xfrm>
            <a:off x="5540870" y="5104512"/>
            <a:ext cx="2591265" cy="1425677"/>
          </a:xfrm>
          <a:prstGeom prst="rect">
            <a:avLst/>
          </a:prstGeom>
          <a:solidFill>
            <a:srgbClr val="070423"/>
          </a:solidFill>
          <a:ln w="19050">
            <a:solidFill>
              <a:srgbClr val="37FFA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BG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284FF77-0992-E6B8-F243-3EB6E361E76A}"/>
              </a:ext>
            </a:extLst>
          </p:cNvPr>
          <p:cNvGrpSpPr/>
          <p:nvPr/>
        </p:nvGrpSpPr>
        <p:grpSpPr>
          <a:xfrm>
            <a:off x="5668426" y="5283675"/>
            <a:ext cx="2256322" cy="1103081"/>
            <a:chOff x="5668426" y="5283675"/>
            <a:chExt cx="2256322" cy="1103081"/>
          </a:xfrm>
        </p:grpSpPr>
        <p:sp>
          <p:nvSpPr>
            <p:cNvPr id="216" name="Title 1">
              <a:extLst>
                <a:ext uri="{FF2B5EF4-FFF2-40B4-BE49-F238E27FC236}">
                  <a16:creationId xmlns:a16="http://schemas.microsoft.com/office/drawing/2014/main" id="{758EA36B-AB30-14AB-2536-D2E1B2B77576}"/>
                </a:ext>
              </a:extLst>
            </p:cNvPr>
            <p:cNvSpPr txBox="1">
              <a:spLocks/>
            </p:cNvSpPr>
            <p:nvPr/>
          </p:nvSpPr>
          <p:spPr>
            <a:xfrm>
              <a:off x="5735522" y="5283675"/>
              <a:ext cx="2076242" cy="324862"/>
            </a:xfrm>
            <a:prstGeom prst="rect">
              <a:avLst/>
            </a:prstGeom>
          </p:spPr>
          <p:txBody>
            <a:bodyPr lIns="0"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 baseline="0">
                  <a:solidFill>
                    <a:schemeClr val="tx1"/>
                  </a:solidFill>
                  <a:latin typeface="Proxima Nova Black" panose="02000506030000020004" pitchFamily="50" charset="0"/>
                  <a:ea typeface="+mj-ea"/>
                  <a:cs typeface="+mj-cs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7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Proxima Nova Black" panose="02000506030000020004" pitchFamily="50" charset="0"/>
                  <a:ea typeface="+mj-ea"/>
                  <a:cs typeface="+mj-cs"/>
                </a:rPr>
                <a:t>IN ROMANIA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442BAB0-64B7-1967-942C-CE76CB58A596}"/>
                </a:ext>
              </a:extLst>
            </p:cNvPr>
            <p:cNvSpPr txBox="1"/>
            <p:nvPr/>
          </p:nvSpPr>
          <p:spPr>
            <a:xfrm>
              <a:off x="5668426" y="5771203"/>
              <a:ext cx="917134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>
                  <a:ln>
                    <a:noFill/>
                  </a:ln>
                  <a:solidFill>
                    <a:srgbClr val="37FFAD"/>
                  </a:solidFill>
                  <a:effectLst/>
                  <a:uLnTx/>
                  <a:uFillTx/>
                  <a:latin typeface="Proxima Nova Black" panose="02000506030000020004" pitchFamily="2" charset="0"/>
                  <a:ea typeface="Open Sans" panose="020B0606030504020204" pitchFamily="34" charset="0"/>
                  <a:cs typeface="Open Sans" panose="020B0606030504020204" pitchFamily="34" charset="0"/>
                </a:rPr>
                <a:t>~110 </a:t>
              </a:r>
              <a:r>
                <a:rPr kumimoji="0" lang="en-US" sz="14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Proxima Nova Black" panose="02000506030000020004" pitchFamily="2" charset="0"/>
                  <a:ea typeface="Open Sans" panose="020B0606030504020204" pitchFamily="34" charset="0"/>
                  <a:cs typeface="Open Sans" panose="020B0606030504020204" pitchFamily="34" charset="0"/>
                </a:rPr>
                <a:t>PEOPLE</a:t>
              </a:r>
              <a:endParaRPr kumimoji="0" 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oxima Nova Black" panose="02000506030000020004" pitchFamily="2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93CC66F-0876-A407-6F72-BF8F32744611}"/>
                </a:ext>
              </a:extLst>
            </p:cNvPr>
            <p:cNvSpPr txBox="1"/>
            <p:nvPr/>
          </p:nvSpPr>
          <p:spPr>
            <a:xfrm>
              <a:off x="6887736" y="5770940"/>
              <a:ext cx="1037012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>
                  <a:ln>
                    <a:noFill/>
                  </a:ln>
                  <a:solidFill>
                    <a:srgbClr val="37FFAD"/>
                  </a:solidFill>
                  <a:effectLst/>
                  <a:uLnTx/>
                  <a:uFillTx/>
                  <a:latin typeface="Proxima Nova Black" panose="02000506030000020004" pitchFamily="2" charset="0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Proxima Nova Black" panose="02000506030000020004" pitchFamily="2" charset="0"/>
                  <a:ea typeface="Open Sans" panose="020B0606030504020204" pitchFamily="34" charset="0"/>
                  <a:cs typeface="Open Sans" panose="020B0606030504020204" pitchFamily="34" charset="0"/>
                </a:rPr>
                <a:t>OFFICES</a:t>
              </a:r>
              <a:endParaRPr kumimoji="0" 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oxima Nova Black" panose="02000506030000020004" pitchFamily="2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9" name="Freeform: Shape 100">
            <a:extLst>
              <a:ext uri="{FF2B5EF4-FFF2-40B4-BE49-F238E27FC236}">
                <a16:creationId xmlns:a16="http://schemas.microsoft.com/office/drawing/2014/main" id="{3BF44F0F-2CC5-82D0-0F99-A0CEBB0BB5C4}"/>
              </a:ext>
            </a:extLst>
          </p:cNvPr>
          <p:cNvSpPr/>
          <p:nvPr/>
        </p:nvSpPr>
        <p:spPr>
          <a:xfrm>
            <a:off x="7500651" y="3645290"/>
            <a:ext cx="68797" cy="84086"/>
          </a:xfrm>
          <a:custGeom>
            <a:avLst/>
            <a:gdLst>
              <a:gd name="connsiteX0" fmla="*/ 58325 w 68797"/>
              <a:gd name="connsiteY0" fmla="*/ 38817 h 84085"/>
              <a:gd name="connsiteX1" fmla="*/ 37762 w 68797"/>
              <a:gd name="connsiteY1" fmla="*/ 5794 h 84085"/>
              <a:gd name="connsiteX2" fmla="*/ 37304 w 68797"/>
              <a:gd name="connsiteY2" fmla="*/ 11375 h 84085"/>
              <a:gd name="connsiteX3" fmla="*/ 5733 w 68797"/>
              <a:gd name="connsiteY3" fmla="*/ 74974 h 84085"/>
              <a:gd name="connsiteX4" fmla="*/ 25761 w 68797"/>
              <a:gd name="connsiteY4" fmla="*/ 83459 h 84085"/>
              <a:gd name="connsiteX5" fmla="*/ 58325 w 68797"/>
              <a:gd name="connsiteY5" fmla="*/ 38817 h 84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797" h="84085">
                <a:moveTo>
                  <a:pt x="58325" y="38817"/>
                </a:moveTo>
                <a:cubicBezTo>
                  <a:pt x="66351" y="31785"/>
                  <a:pt x="71014" y="4265"/>
                  <a:pt x="37762" y="5794"/>
                </a:cubicBezTo>
                <a:cubicBezTo>
                  <a:pt x="37456" y="7552"/>
                  <a:pt x="37304" y="9463"/>
                  <a:pt x="37304" y="11375"/>
                </a:cubicBezTo>
                <a:cubicBezTo>
                  <a:pt x="37304" y="24064"/>
                  <a:pt x="16970" y="50742"/>
                  <a:pt x="5733" y="74974"/>
                </a:cubicBezTo>
                <a:lnTo>
                  <a:pt x="25761" y="83459"/>
                </a:lnTo>
                <a:cubicBezTo>
                  <a:pt x="36233" y="64960"/>
                  <a:pt x="51980" y="44397"/>
                  <a:pt x="58325" y="38817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>
                <a:lumMod val="9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10" name="Freeform: Shape 104">
            <a:extLst>
              <a:ext uri="{FF2B5EF4-FFF2-40B4-BE49-F238E27FC236}">
                <a16:creationId xmlns:a16="http://schemas.microsoft.com/office/drawing/2014/main" id="{FEC8448A-86F5-2285-9B81-6D2B155B24AF}"/>
              </a:ext>
            </a:extLst>
          </p:cNvPr>
          <p:cNvSpPr/>
          <p:nvPr/>
        </p:nvSpPr>
        <p:spPr>
          <a:xfrm>
            <a:off x="7496828" y="3751642"/>
            <a:ext cx="30577" cy="68798"/>
          </a:xfrm>
          <a:custGeom>
            <a:avLst/>
            <a:gdLst>
              <a:gd name="connsiteX0" fmla="*/ 14677 w 30576"/>
              <a:gd name="connsiteY0" fmla="*/ 6308 h 68797"/>
              <a:gd name="connsiteX1" fmla="*/ 5733 w 30576"/>
              <a:gd name="connsiteY1" fmla="*/ 37038 h 68797"/>
              <a:gd name="connsiteX2" fmla="*/ 21480 w 30576"/>
              <a:gd name="connsiteY2" fmla="*/ 64022 h 68797"/>
              <a:gd name="connsiteX3" fmla="*/ 26143 w 30576"/>
              <a:gd name="connsiteY3" fmla="*/ 14335 h 68797"/>
              <a:gd name="connsiteX4" fmla="*/ 27595 w 30576"/>
              <a:gd name="connsiteY4" fmla="*/ 6079 h 68797"/>
              <a:gd name="connsiteX5" fmla="*/ 14677 w 30576"/>
              <a:gd name="connsiteY5" fmla="*/ 6308 h 687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576" h="68797">
                <a:moveTo>
                  <a:pt x="14677" y="6308"/>
                </a:moveTo>
                <a:cubicBezTo>
                  <a:pt x="8256" y="8907"/>
                  <a:pt x="5733" y="33216"/>
                  <a:pt x="5733" y="37038"/>
                </a:cubicBezTo>
                <a:cubicBezTo>
                  <a:pt x="5733" y="39790"/>
                  <a:pt x="9708" y="52020"/>
                  <a:pt x="21480" y="64022"/>
                </a:cubicBezTo>
                <a:cubicBezTo>
                  <a:pt x="23850" y="45446"/>
                  <a:pt x="24461" y="20985"/>
                  <a:pt x="26143" y="14335"/>
                </a:cubicBezTo>
                <a:cubicBezTo>
                  <a:pt x="26602" y="12653"/>
                  <a:pt x="27060" y="9672"/>
                  <a:pt x="27595" y="6079"/>
                </a:cubicBezTo>
                <a:cubicBezTo>
                  <a:pt x="21251" y="5620"/>
                  <a:pt x="16511" y="5544"/>
                  <a:pt x="14677" y="6308"/>
                </a:cubicBezTo>
                <a:close/>
              </a:path>
            </a:pathLst>
          </a:custGeom>
          <a:solidFill>
            <a:srgbClr val="FFFFFF"/>
          </a:solidFill>
          <a:ln w="9525" cap="flat">
            <a:solidFill>
              <a:srgbClr val="BFBFBF"/>
            </a:solidFill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11" name="Freeform: Shape 105">
            <a:extLst>
              <a:ext uri="{FF2B5EF4-FFF2-40B4-BE49-F238E27FC236}">
                <a16:creationId xmlns:a16="http://schemas.microsoft.com/office/drawing/2014/main" id="{53CB5BA7-7533-9622-4409-FEEE46378057}"/>
              </a:ext>
            </a:extLst>
          </p:cNvPr>
          <p:cNvSpPr/>
          <p:nvPr/>
        </p:nvSpPr>
        <p:spPr>
          <a:xfrm>
            <a:off x="7460366" y="3714455"/>
            <a:ext cx="68797" cy="183460"/>
          </a:xfrm>
          <a:custGeom>
            <a:avLst/>
            <a:gdLst>
              <a:gd name="connsiteX0" fmla="*/ 34475 w 68797"/>
              <a:gd name="connsiteY0" fmla="*/ 180938 h 183460"/>
              <a:gd name="connsiteX1" fmla="*/ 38832 w 68797"/>
              <a:gd name="connsiteY1" fmla="*/ 183308 h 183460"/>
              <a:gd name="connsiteX2" fmla="*/ 52439 w 68797"/>
              <a:gd name="connsiteY2" fmla="*/ 121772 h 183460"/>
              <a:gd name="connsiteX3" fmla="*/ 57866 w 68797"/>
              <a:gd name="connsiteY3" fmla="*/ 101133 h 183460"/>
              <a:gd name="connsiteX4" fmla="*/ 42119 w 68797"/>
              <a:gd name="connsiteY4" fmla="*/ 74149 h 183460"/>
              <a:gd name="connsiteX5" fmla="*/ 51063 w 68797"/>
              <a:gd name="connsiteY5" fmla="*/ 43419 h 183460"/>
              <a:gd name="connsiteX6" fmla="*/ 63905 w 68797"/>
              <a:gd name="connsiteY6" fmla="*/ 43113 h 183460"/>
              <a:gd name="connsiteX7" fmla="*/ 67422 w 68797"/>
              <a:gd name="connsiteY7" fmla="*/ 14906 h 183460"/>
              <a:gd name="connsiteX8" fmla="*/ 45942 w 68797"/>
              <a:gd name="connsiteY8" fmla="*/ 5733 h 183460"/>
              <a:gd name="connsiteX9" fmla="*/ 39215 w 68797"/>
              <a:gd name="connsiteY9" fmla="*/ 25608 h 183460"/>
              <a:gd name="connsiteX10" fmla="*/ 5733 w 68797"/>
              <a:gd name="connsiteY10" fmla="*/ 101133 h 183460"/>
              <a:gd name="connsiteX11" fmla="*/ 36233 w 68797"/>
              <a:gd name="connsiteY11" fmla="*/ 175893 h 183460"/>
              <a:gd name="connsiteX12" fmla="*/ 34475 w 68797"/>
              <a:gd name="connsiteY12" fmla="*/ 180938 h 183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797" h="183460">
                <a:moveTo>
                  <a:pt x="34475" y="180938"/>
                </a:moveTo>
                <a:cubicBezTo>
                  <a:pt x="35851" y="181702"/>
                  <a:pt x="37304" y="182543"/>
                  <a:pt x="38832" y="183308"/>
                </a:cubicBezTo>
                <a:cubicBezTo>
                  <a:pt x="42425" y="157776"/>
                  <a:pt x="47853" y="127811"/>
                  <a:pt x="52439" y="121772"/>
                </a:cubicBezTo>
                <a:cubicBezTo>
                  <a:pt x="54962" y="118409"/>
                  <a:pt x="56644" y="110459"/>
                  <a:pt x="57866" y="101133"/>
                </a:cubicBezTo>
                <a:cubicBezTo>
                  <a:pt x="46171" y="89208"/>
                  <a:pt x="42119" y="76900"/>
                  <a:pt x="42119" y="74149"/>
                </a:cubicBezTo>
                <a:cubicBezTo>
                  <a:pt x="42119" y="70327"/>
                  <a:pt x="44642" y="46018"/>
                  <a:pt x="51063" y="43419"/>
                </a:cubicBezTo>
                <a:cubicBezTo>
                  <a:pt x="52897" y="42731"/>
                  <a:pt x="57637" y="42731"/>
                  <a:pt x="63905" y="43113"/>
                </a:cubicBezTo>
                <a:cubicBezTo>
                  <a:pt x="65052" y="35469"/>
                  <a:pt x="66351" y="24691"/>
                  <a:pt x="67422" y="14906"/>
                </a:cubicBezTo>
                <a:lnTo>
                  <a:pt x="45942" y="5733"/>
                </a:lnTo>
                <a:cubicBezTo>
                  <a:pt x="42731" y="12689"/>
                  <a:pt x="40132" y="19493"/>
                  <a:pt x="39215" y="25608"/>
                </a:cubicBezTo>
                <a:cubicBezTo>
                  <a:pt x="35622" y="48311"/>
                  <a:pt x="15594" y="85691"/>
                  <a:pt x="5733" y="101133"/>
                </a:cubicBezTo>
                <a:lnTo>
                  <a:pt x="36233" y="175893"/>
                </a:lnTo>
                <a:lnTo>
                  <a:pt x="34475" y="180938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6350" cap="flat">
            <a:solidFill>
              <a:schemeClr val="tx1">
                <a:lumMod val="9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13" name="Freeform: Shape 108">
            <a:extLst>
              <a:ext uri="{FF2B5EF4-FFF2-40B4-BE49-F238E27FC236}">
                <a16:creationId xmlns:a16="http://schemas.microsoft.com/office/drawing/2014/main" id="{552D34E8-0F19-B244-553C-434EDDF63E53}"/>
              </a:ext>
            </a:extLst>
          </p:cNvPr>
          <p:cNvSpPr/>
          <p:nvPr/>
        </p:nvSpPr>
        <p:spPr>
          <a:xfrm>
            <a:off x="7704597" y="3204291"/>
            <a:ext cx="298122" cy="137595"/>
          </a:xfrm>
          <a:custGeom>
            <a:avLst/>
            <a:gdLst>
              <a:gd name="connsiteX0" fmla="*/ 122154 w 298122"/>
              <a:gd name="connsiteY0" fmla="*/ 107087 h 137595"/>
              <a:gd name="connsiteX1" fmla="*/ 152272 w 298122"/>
              <a:gd name="connsiteY1" fmla="*/ 130936 h 137595"/>
              <a:gd name="connsiteX2" fmla="*/ 154106 w 298122"/>
              <a:gd name="connsiteY2" fmla="*/ 133765 h 137595"/>
              <a:gd name="connsiteX3" fmla="*/ 197143 w 298122"/>
              <a:gd name="connsiteY3" fmla="*/ 125050 h 137595"/>
              <a:gd name="connsiteX4" fmla="*/ 234829 w 298122"/>
              <a:gd name="connsiteY4" fmla="*/ 128872 h 137595"/>
              <a:gd name="connsiteX5" fmla="*/ 232688 w 298122"/>
              <a:gd name="connsiteY5" fmla="*/ 119623 h 137595"/>
              <a:gd name="connsiteX6" fmla="*/ 261584 w 298122"/>
              <a:gd name="connsiteY6" fmla="*/ 128414 h 137595"/>
              <a:gd name="connsiteX7" fmla="*/ 294224 w 298122"/>
              <a:gd name="connsiteY7" fmla="*/ 130936 h 137595"/>
              <a:gd name="connsiteX8" fmla="*/ 280388 w 298122"/>
              <a:gd name="connsiteY8" fmla="*/ 112132 h 137595"/>
              <a:gd name="connsiteX9" fmla="*/ 288873 w 298122"/>
              <a:gd name="connsiteY9" fmla="*/ 96690 h 137595"/>
              <a:gd name="connsiteX10" fmla="*/ 262730 w 298122"/>
              <a:gd name="connsiteY10" fmla="*/ 83237 h 137595"/>
              <a:gd name="connsiteX11" fmla="*/ 249505 w 298122"/>
              <a:gd name="connsiteY11" fmla="*/ 56864 h 137595"/>
              <a:gd name="connsiteX12" fmla="*/ 234446 w 298122"/>
              <a:gd name="connsiteY12" fmla="*/ 51208 h 137595"/>
              <a:gd name="connsiteX13" fmla="*/ 191104 w 298122"/>
              <a:gd name="connsiteY13" fmla="*/ 56864 h 137595"/>
              <a:gd name="connsiteX14" fmla="*/ 164732 w 298122"/>
              <a:gd name="connsiteY14" fmla="*/ 43716 h 137595"/>
              <a:gd name="connsiteX15" fmla="*/ 138360 w 298122"/>
              <a:gd name="connsiteY15" fmla="*/ 26746 h 137595"/>
              <a:gd name="connsiteX16" fmla="*/ 72467 w 298122"/>
              <a:gd name="connsiteY16" fmla="*/ 21090 h 137595"/>
              <a:gd name="connsiteX17" fmla="*/ 21633 w 298122"/>
              <a:gd name="connsiteY17" fmla="*/ 6030 h 137595"/>
              <a:gd name="connsiteX18" fmla="*/ 5733 w 298122"/>
              <a:gd name="connsiteY18" fmla="*/ 13445 h 137595"/>
              <a:gd name="connsiteX19" fmla="*/ 71244 w 298122"/>
              <a:gd name="connsiteY19" fmla="*/ 49984 h 137595"/>
              <a:gd name="connsiteX20" fmla="*/ 87526 w 298122"/>
              <a:gd name="connsiteY20" fmla="*/ 93862 h 137595"/>
              <a:gd name="connsiteX21" fmla="*/ 77741 w 298122"/>
              <a:gd name="connsiteY21" fmla="*/ 108386 h 137595"/>
              <a:gd name="connsiteX22" fmla="*/ 122154 w 298122"/>
              <a:gd name="connsiteY22" fmla="*/ 107087 h 137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298122" h="137595">
                <a:moveTo>
                  <a:pt x="122154" y="107087"/>
                </a:moveTo>
                <a:cubicBezTo>
                  <a:pt x="135913" y="100818"/>
                  <a:pt x="140958" y="115877"/>
                  <a:pt x="152272" y="130936"/>
                </a:cubicBezTo>
                <a:cubicBezTo>
                  <a:pt x="153036" y="132006"/>
                  <a:pt x="153571" y="132847"/>
                  <a:pt x="154106" y="133765"/>
                </a:cubicBezTo>
                <a:cubicBezTo>
                  <a:pt x="169624" y="131395"/>
                  <a:pt x="181396" y="126885"/>
                  <a:pt x="197143" y="125050"/>
                </a:cubicBezTo>
                <a:cubicBezTo>
                  <a:pt x="208456" y="123674"/>
                  <a:pt x="223210" y="126197"/>
                  <a:pt x="234829" y="128872"/>
                </a:cubicBezTo>
                <a:cubicBezTo>
                  <a:pt x="232765" y="125280"/>
                  <a:pt x="231465" y="121993"/>
                  <a:pt x="232688" y="119623"/>
                </a:cubicBezTo>
                <a:cubicBezTo>
                  <a:pt x="236434" y="112055"/>
                  <a:pt x="255238" y="122146"/>
                  <a:pt x="261584" y="128414"/>
                </a:cubicBezTo>
                <a:cubicBezTo>
                  <a:pt x="267851" y="134682"/>
                  <a:pt x="287956" y="137205"/>
                  <a:pt x="294224" y="130936"/>
                </a:cubicBezTo>
                <a:cubicBezTo>
                  <a:pt x="300492" y="124668"/>
                  <a:pt x="284210" y="118400"/>
                  <a:pt x="280388" y="112132"/>
                </a:cubicBezTo>
                <a:cubicBezTo>
                  <a:pt x="278477" y="108998"/>
                  <a:pt x="283446" y="102500"/>
                  <a:pt x="288873" y="96690"/>
                </a:cubicBezTo>
                <a:cubicBezTo>
                  <a:pt x="277942" y="90652"/>
                  <a:pt x="266705" y="81937"/>
                  <a:pt x="262730" y="83237"/>
                </a:cubicBezTo>
                <a:cubicBezTo>
                  <a:pt x="257073" y="85148"/>
                  <a:pt x="257073" y="56864"/>
                  <a:pt x="249505" y="56864"/>
                </a:cubicBezTo>
                <a:cubicBezTo>
                  <a:pt x="242014" y="56864"/>
                  <a:pt x="242014" y="51208"/>
                  <a:pt x="234446" y="51208"/>
                </a:cubicBezTo>
                <a:cubicBezTo>
                  <a:pt x="226879" y="51208"/>
                  <a:pt x="198672" y="51208"/>
                  <a:pt x="191104" y="56864"/>
                </a:cubicBezTo>
                <a:cubicBezTo>
                  <a:pt x="183613" y="62521"/>
                  <a:pt x="174134" y="43716"/>
                  <a:pt x="164732" y="43716"/>
                </a:cubicBezTo>
                <a:cubicBezTo>
                  <a:pt x="155329" y="43716"/>
                  <a:pt x="144016" y="34314"/>
                  <a:pt x="138360" y="26746"/>
                </a:cubicBezTo>
                <a:cubicBezTo>
                  <a:pt x="132703" y="19255"/>
                  <a:pt x="85615" y="30492"/>
                  <a:pt x="72467" y="21090"/>
                </a:cubicBezTo>
                <a:cubicBezTo>
                  <a:pt x="59319" y="11687"/>
                  <a:pt x="34781" y="4119"/>
                  <a:pt x="21633" y="6030"/>
                </a:cubicBezTo>
                <a:cubicBezTo>
                  <a:pt x="18270" y="6489"/>
                  <a:pt x="12460" y="9470"/>
                  <a:pt x="5733" y="13445"/>
                </a:cubicBezTo>
                <a:cubicBezTo>
                  <a:pt x="30500" y="27816"/>
                  <a:pt x="66428" y="24071"/>
                  <a:pt x="71244" y="49984"/>
                </a:cubicBezTo>
                <a:cubicBezTo>
                  <a:pt x="76900" y="80103"/>
                  <a:pt x="93870" y="68178"/>
                  <a:pt x="87526" y="93862"/>
                </a:cubicBezTo>
                <a:cubicBezTo>
                  <a:pt x="86302" y="98907"/>
                  <a:pt x="82710" y="103876"/>
                  <a:pt x="77741" y="108386"/>
                </a:cubicBezTo>
                <a:cubicBezTo>
                  <a:pt x="97387" y="109915"/>
                  <a:pt x="115809" y="109991"/>
                  <a:pt x="122154" y="107087"/>
                </a:cubicBez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9525" cap="flat">
            <a:solidFill>
              <a:schemeClr val="tx1">
                <a:lumMod val="9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14" name="Freeform: Shape 119">
            <a:extLst>
              <a:ext uri="{FF2B5EF4-FFF2-40B4-BE49-F238E27FC236}">
                <a16:creationId xmlns:a16="http://schemas.microsoft.com/office/drawing/2014/main" id="{178E6EE4-C5FE-C2D1-A822-24AB15AEC8B7}"/>
              </a:ext>
            </a:extLst>
          </p:cNvPr>
          <p:cNvSpPr/>
          <p:nvPr/>
        </p:nvSpPr>
        <p:spPr>
          <a:xfrm>
            <a:off x="6693380" y="3115950"/>
            <a:ext cx="160527" cy="152884"/>
          </a:xfrm>
          <a:custGeom>
            <a:avLst/>
            <a:gdLst>
              <a:gd name="connsiteX0" fmla="*/ 118302 w 160527"/>
              <a:gd name="connsiteY0" fmla="*/ 136185 h 152883"/>
              <a:gd name="connsiteX1" fmla="*/ 150408 w 160527"/>
              <a:gd name="connsiteY1" fmla="*/ 88944 h 152883"/>
              <a:gd name="connsiteX2" fmla="*/ 155759 w 160527"/>
              <a:gd name="connsiteY2" fmla="*/ 32300 h 152883"/>
              <a:gd name="connsiteX3" fmla="*/ 117461 w 160527"/>
              <a:gd name="connsiteY3" fmla="*/ 12884 h 152883"/>
              <a:gd name="connsiteX4" fmla="*/ 51874 w 160527"/>
              <a:gd name="connsiteY4" fmla="*/ 6310 h 152883"/>
              <a:gd name="connsiteX5" fmla="*/ 24661 w 160527"/>
              <a:gd name="connsiteY5" fmla="*/ 11967 h 152883"/>
              <a:gd name="connsiteX6" fmla="*/ 5933 w 160527"/>
              <a:gd name="connsiteY6" fmla="*/ 23204 h 152883"/>
              <a:gd name="connsiteX7" fmla="*/ 25578 w 160527"/>
              <a:gd name="connsiteY7" fmla="*/ 52251 h 152883"/>
              <a:gd name="connsiteX8" fmla="*/ 60283 w 160527"/>
              <a:gd name="connsiteY8" fmla="*/ 94447 h 152883"/>
              <a:gd name="connsiteX9" fmla="*/ 94834 w 160527"/>
              <a:gd name="connsiteY9" fmla="*/ 133280 h 152883"/>
              <a:gd name="connsiteX10" fmla="*/ 116620 w 160527"/>
              <a:gd name="connsiteY10" fmla="*/ 149409 h 152883"/>
              <a:gd name="connsiteX11" fmla="*/ 118302 w 160527"/>
              <a:gd name="connsiteY11" fmla="*/ 136185 h 152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60527" h="152883">
                <a:moveTo>
                  <a:pt x="118302" y="136185"/>
                </a:moveTo>
                <a:cubicBezTo>
                  <a:pt x="116620" y="127699"/>
                  <a:pt x="143604" y="88944"/>
                  <a:pt x="150408" y="88944"/>
                </a:cubicBezTo>
                <a:cubicBezTo>
                  <a:pt x="155988" y="88944"/>
                  <a:pt x="158128" y="51640"/>
                  <a:pt x="155759" y="32300"/>
                </a:cubicBezTo>
                <a:cubicBezTo>
                  <a:pt x="134813" y="17853"/>
                  <a:pt x="117461" y="12884"/>
                  <a:pt x="117461" y="12884"/>
                </a:cubicBezTo>
                <a:cubicBezTo>
                  <a:pt x="117461" y="12884"/>
                  <a:pt x="61276" y="10132"/>
                  <a:pt x="51874" y="6310"/>
                </a:cubicBezTo>
                <a:cubicBezTo>
                  <a:pt x="42472" y="2564"/>
                  <a:pt x="33146" y="18541"/>
                  <a:pt x="24661" y="11967"/>
                </a:cubicBezTo>
                <a:cubicBezTo>
                  <a:pt x="16253" y="5393"/>
                  <a:pt x="4022" y="13801"/>
                  <a:pt x="5933" y="23204"/>
                </a:cubicBezTo>
                <a:cubicBezTo>
                  <a:pt x="7844" y="32606"/>
                  <a:pt x="25578" y="38186"/>
                  <a:pt x="25578" y="52251"/>
                </a:cubicBezTo>
                <a:cubicBezTo>
                  <a:pt x="25578" y="66317"/>
                  <a:pt x="61200" y="86956"/>
                  <a:pt x="60283" y="94447"/>
                </a:cubicBezTo>
                <a:cubicBezTo>
                  <a:pt x="59671" y="99722"/>
                  <a:pt x="81687" y="114017"/>
                  <a:pt x="94834" y="133280"/>
                </a:cubicBezTo>
                <a:cubicBezTo>
                  <a:pt x="101790" y="137713"/>
                  <a:pt x="109282" y="143446"/>
                  <a:pt x="116620" y="149409"/>
                </a:cubicBezTo>
                <a:cubicBezTo>
                  <a:pt x="117996" y="143141"/>
                  <a:pt x="118684" y="138325"/>
                  <a:pt x="118302" y="136185"/>
                </a:cubicBez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9525" cap="flat">
            <a:solidFill>
              <a:srgbClr val="5D5E60"/>
            </a:solidFill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15" name="Freeform: Shape 120">
            <a:extLst>
              <a:ext uri="{FF2B5EF4-FFF2-40B4-BE49-F238E27FC236}">
                <a16:creationId xmlns:a16="http://schemas.microsoft.com/office/drawing/2014/main" id="{9E5D3EB0-4FCF-A966-7E87-8527F4AD9737}"/>
              </a:ext>
            </a:extLst>
          </p:cNvPr>
          <p:cNvSpPr/>
          <p:nvPr/>
        </p:nvSpPr>
        <p:spPr>
          <a:xfrm>
            <a:off x="6616221" y="3045436"/>
            <a:ext cx="236969" cy="206393"/>
          </a:xfrm>
          <a:custGeom>
            <a:avLst/>
            <a:gdLst>
              <a:gd name="connsiteX0" fmla="*/ 137366 w 236969"/>
              <a:gd name="connsiteY0" fmla="*/ 164885 h 206392"/>
              <a:gd name="connsiteX1" fmla="*/ 102661 w 236969"/>
              <a:gd name="connsiteY1" fmla="*/ 122689 h 206392"/>
              <a:gd name="connsiteX2" fmla="*/ 83016 w 236969"/>
              <a:gd name="connsiteY2" fmla="*/ 93641 h 206392"/>
              <a:gd name="connsiteX3" fmla="*/ 101744 w 236969"/>
              <a:gd name="connsiteY3" fmla="*/ 82404 h 206392"/>
              <a:gd name="connsiteX4" fmla="*/ 128957 w 236969"/>
              <a:gd name="connsiteY4" fmla="*/ 76748 h 206392"/>
              <a:gd name="connsiteX5" fmla="*/ 194544 w 236969"/>
              <a:gd name="connsiteY5" fmla="*/ 83322 h 206392"/>
              <a:gd name="connsiteX6" fmla="*/ 232841 w 236969"/>
              <a:gd name="connsiteY6" fmla="*/ 102738 h 206392"/>
              <a:gd name="connsiteX7" fmla="*/ 230854 w 236969"/>
              <a:gd name="connsiteY7" fmla="*/ 93641 h 206392"/>
              <a:gd name="connsiteX8" fmla="*/ 217400 w 236969"/>
              <a:gd name="connsiteY8" fmla="*/ 63294 h 206392"/>
              <a:gd name="connsiteX9" fmla="*/ 206316 w 236969"/>
              <a:gd name="connsiteY9" fmla="*/ 37609 h 206392"/>
              <a:gd name="connsiteX10" fmla="*/ 191639 w 236969"/>
              <a:gd name="connsiteY10" fmla="*/ 41890 h 206392"/>
              <a:gd name="connsiteX11" fmla="*/ 148144 w 236969"/>
              <a:gd name="connsiteY11" fmla="*/ 32029 h 206392"/>
              <a:gd name="connsiteX12" fmla="*/ 112828 w 236969"/>
              <a:gd name="connsiteY12" fmla="*/ 5733 h 206392"/>
              <a:gd name="connsiteX13" fmla="*/ 87449 w 236969"/>
              <a:gd name="connsiteY13" fmla="*/ 22703 h 206392"/>
              <a:gd name="connsiteX14" fmla="*/ 77053 w 236969"/>
              <a:gd name="connsiteY14" fmla="*/ 43419 h 206392"/>
              <a:gd name="connsiteX15" fmla="*/ 61994 w 236969"/>
              <a:gd name="connsiteY15" fmla="*/ 62224 h 206392"/>
              <a:gd name="connsiteX16" fmla="*/ 35622 w 236969"/>
              <a:gd name="connsiteY16" fmla="*/ 61306 h 206392"/>
              <a:gd name="connsiteX17" fmla="*/ 5733 w 236969"/>
              <a:gd name="connsiteY17" fmla="*/ 67116 h 206392"/>
              <a:gd name="connsiteX18" fmla="*/ 13377 w 236969"/>
              <a:gd name="connsiteY18" fmla="*/ 85233 h 206392"/>
              <a:gd name="connsiteX19" fmla="*/ 46018 w 236969"/>
              <a:gd name="connsiteY19" fmla="*/ 99069 h 206392"/>
              <a:gd name="connsiteX20" fmla="*/ 83627 w 236969"/>
              <a:gd name="connsiteY20" fmla="*/ 158693 h 206392"/>
              <a:gd name="connsiteX21" fmla="*/ 117567 w 236969"/>
              <a:gd name="connsiteY21" fmla="*/ 176886 h 206392"/>
              <a:gd name="connsiteX22" fmla="*/ 154030 w 236969"/>
              <a:gd name="connsiteY22" fmla="*/ 196303 h 206392"/>
              <a:gd name="connsiteX23" fmla="*/ 171917 w 236969"/>
              <a:gd name="connsiteY23" fmla="*/ 203717 h 206392"/>
              <a:gd name="connsiteX24" fmla="*/ 137366 w 236969"/>
              <a:gd name="connsiteY24" fmla="*/ 164885 h 206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36969" h="206392">
                <a:moveTo>
                  <a:pt x="137366" y="164885"/>
                </a:moveTo>
                <a:cubicBezTo>
                  <a:pt x="138283" y="157394"/>
                  <a:pt x="102661" y="136755"/>
                  <a:pt x="102661" y="122689"/>
                </a:cubicBezTo>
                <a:cubicBezTo>
                  <a:pt x="102661" y="108624"/>
                  <a:pt x="84850" y="102967"/>
                  <a:pt x="83016" y="93641"/>
                </a:cubicBezTo>
                <a:cubicBezTo>
                  <a:pt x="81104" y="84239"/>
                  <a:pt x="93335" y="75830"/>
                  <a:pt x="101744" y="82404"/>
                </a:cubicBezTo>
                <a:cubicBezTo>
                  <a:pt x="110152" y="88978"/>
                  <a:pt x="119555" y="73002"/>
                  <a:pt x="128957" y="76748"/>
                </a:cubicBezTo>
                <a:cubicBezTo>
                  <a:pt x="138359" y="80493"/>
                  <a:pt x="194544" y="83322"/>
                  <a:pt x="194544" y="83322"/>
                </a:cubicBezTo>
                <a:cubicBezTo>
                  <a:pt x="194544" y="83322"/>
                  <a:pt x="211896" y="88214"/>
                  <a:pt x="232841" y="102738"/>
                </a:cubicBezTo>
                <a:cubicBezTo>
                  <a:pt x="232383" y="98839"/>
                  <a:pt x="231695" y="95552"/>
                  <a:pt x="230854" y="93641"/>
                </a:cubicBezTo>
                <a:cubicBezTo>
                  <a:pt x="225808" y="81793"/>
                  <a:pt x="230854" y="68339"/>
                  <a:pt x="217400" y="63294"/>
                </a:cubicBezTo>
                <a:cubicBezTo>
                  <a:pt x="210444" y="60695"/>
                  <a:pt x="207539" y="48617"/>
                  <a:pt x="206316" y="37609"/>
                </a:cubicBezTo>
                <a:cubicBezTo>
                  <a:pt x="199971" y="39521"/>
                  <a:pt x="194544" y="41126"/>
                  <a:pt x="191639" y="41890"/>
                </a:cubicBezTo>
                <a:cubicBezTo>
                  <a:pt x="180402" y="44719"/>
                  <a:pt x="156552" y="43266"/>
                  <a:pt x="148144" y="32029"/>
                </a:cubicBezTo>
                <a:cubicBezTo>
                  <a:pt x="141876" y="23697"/>
                  <a:pt x="122383" y="11390"/>
                  <a:pt x="112828" y="5733"/>
                </a:cubicBezTo>
                <a:cubicBezTo>
                  <a:pt x="108929" y="9173"/>
                  <a:pt x="93947" y="21939"/>
                  <a:pt x="87449" y="22703"/>
                </a:cubicBezTo>
                <a:cubicBezTo>
                  <a:pt x="79882" y="23620"/>
                  <a:pt x="84621" y="43419"/>
                  <a:pt x="77053" y="43419"/>
                </a:cubicBezTo>
                <a:cubicBezTo>
                  <a:pt x="69562" y="43419"/>
                  <a:pt x="63905" y="56567"/>
                  <a:pt x="61994" y="62224"/>
                </a:cubicBezTo>
                <a:cubicBezTo>
                  <a:pt x="60083" y="67880"/>
                  <a:pt x="43190" y="58478"/>
                  <a:pt x="35622" y="61306"/>
                </a:cubicBezTo>
                <a:cubicBezTo>
                  <a:pt x="30271" y="63370"/>
                  <a:pt x="14371" y="65817"/>
                  <a:pt x="5733" y="67116"/>
                </a:cubicBezTo>
                <a:cubicBezTo>
                  <a:pt x="7033" y="75677"/>
                  <a:pt x="6574" y="85233"/>
                  <a:pt x="13377" y="85233"/>
                </a:cubicBezTo>
                <a:cubicBezTo>
                  <a:pt x="24691" y="85233"/>
                  <a:pt x="45406" y="84009"/>
                  <a:pt x="46018" y="99069"/>
                </a:cubicBezTo>
                <a:cubicBezTo>
                  <a:pt x="46629" y="114128"/>
                  <a:pt x="73613" y="147380"/>
                  <a:pt x="83627" y="158693"/>
                </a:cubicBezTo>
                <a:cubicBezTo>
                  <a:pt x="93641" y="170007"/>
                  <a:pt x="116268" y="167484"/>
                  <a:pt x="117567" y="176886"/>
                </a:cubicBezTo>
                <a:cubicBezTo>
                  <a:pt x="118867" y="186289"/>
                  <a:pt x="135149" y="195079"/>
                  <a:pt x="154030" y="196303"/>
                </a:cubicBezTo>
                <a:cubicBezTo>
                  <a:pt x="159152" y="196685"/>
                  <a:pt x="165267" y="199590"/>
                  <a:pt x="171917" y="203717"/>
                </a:cubicBezTo>
                <a:cubicBezTo>
                  <a:pt x="158693" y="184454"/>
                  <a:pt x="136754" y="170160"/>
                  <a:pt x="137366" y="164885"/>
                </a:cubicBez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9525" cap="flat">
            <a:solidFill>
              <a:schemeClr val="tx1">
                <a:lumMod val="9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16" name="Freeform: Shape 121">
            <a:extLst>
              <a:ext uri="{FF2B5EF4-FFF2-40B4-BE49-F238E27FC236}">
                <a16:creationId xmlns:a16="http://schemas.microsoft.com/office/drawing/2014/main" id="{E8324B2D-FD24-1C25-2AA2-1F7FBAB715DB}"/>
              </a:ext>
            </a:extLst>
          </p:cNvPr>
          <p:cNvSpPr/>
          <p:nvPr/>
        </p:nvSpPr>
        <p:spPr>
          <a:xfrm>
            <a:off x="6836373" y="3252594"/>
            <a:ext cx="84086" cy="160528"/>
          </a:xfrm>
          <a:custGeom>
            <a:avLst/>
            <a:gdLst>
              <a:gd name="connsiteX0" fmla="*/ 56567 w 84085"/>
              <a:gd name="connsiteY0" fmla="*/ 138513 h 160527"/>
              <a:gd name="connsiteX1" fmla="*/ 66886 w 84085"/>
              <a:gd name="connsiteY1" fmla="*/ 122536 h 160527"/>
              <a:gd name="connsiteX2" fmla="*/ 81946 w 84085"/>
              <a:gd name="connsiteY2" fmla="*/ 98075 h 160527"/>
              <a:gd name="connsiteX3" fmla="*/ 82863 w 84085"/>
              <a:gd name="connsiteY3" fmla="*/ 96928 h 160527"/>
              <a:gd name="connsiteX4" fmla="*/ 58325 w 84085"/>
              <a:gd name="connsiteY4" fmla="*/ 70556 h 160527"/>
              <a:gd name="connsiteX5" fmla="*/ 62912 w 84085"/>
              <a:gd name="connsiteY5" fmla="*/ 26449 h 160527"/>
              <a:gd name="connsiteX6" fmla="*/ 26143 w 84085"/>
              <a:gd name="connsiteY6" fmla="*/ 5733 h 160527"/>
              <a:gd name="connsiteX7" fmla="*/ 5733 w 84085"/>
              <a:gd name="connsiteY7" fmla="*/ 36157 h 160527"/>
              <a:gd name="connsiteX8" fmla="*/ 17276 w 84085"/>
              <a:gd name="connsiteY8" fmla="*/ 62606 h 160527"/>
              <a:gd name="connsiteX9" fmla="*/ 16053 w 84085"/>
              <a:gd name="connsiteY9" fmla="*/ 125365 h 160527"/>
              <a:gd name="connsiteX10" fmla="*/ 44336 w 84085"/>
              <a:gd name="connsiteY10" fmla="*/ 161445 h 160527"/>
              <a:gd name="connsiteX11" fmla="*/ 56567 w 84085"/>
              <a:gd name="connsiteY11" fmla="*/ 138513 h 1605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4085" h="160527">
                <a:moveTo>
                  <a:pt x="56567" y="138513"/>
                </a:moveTo>
                <a:cubicBezTo>
                  <a:pt x="65969" y="136678"/>
                  <a:pt x="60313" y="129110"/>
                  <a:pt x="66886" y="122536"/>
                </a:cubicBezTo>
                <a:cubicBezTo>
                  <a:pt x="73460" y="115962"/>
                  <a:pt x="81028" y="102814"/>
                  <a:pt x="81946" y="98075"/>
                </a:cubicBezTo>
                <a:cubicBezTo>
                  <a:pt x="82022" y="97540"/>
                  <a:pt x="82404" y="97234"/>
                  <a:pt x="82863" y="96928"/>
                </a:cubicBezTo>
                <a:cubicBezTo>
                  <a:pt x="70097" y="87296"/>
                  <a:pt x="61153" y="80417"/>
                  <a:pt x="58325" y="70556"/>
                </a:cubicBezTo>
                <a:cubicBezTo>
                  <a:pt x="55420" y="60465"/>
                  <a:pt x="58402" y="40820"/>
                  <a:pt x="62912" y="26449"/>
                </a:cubicBezTo>
                <a:cubicBezTo>
                  <a:pt x="55573" y="21251"/>
                  <a:pt x="33176" y="5733"/>
                  <a:pt x="26143" y="5733"/>
                </a:cubicBezTo>
                <a:cubicBezTo>
                  <a:pt x="19187" y="5733"/>
                  <a:pt x="8409" y="21251"/>
                  <a:pt x="5733" y="36157"/>
                </a:cubicBezTo>
                <a:cubicBezTo>
                  <a:pt x="22245" y="44948"/>
                  <a:pt x="28666" y="51216"/>
                  <a:pt x="17276" y="62606"/>
                </a:cubicBezTo>
                <a:cubicBezTo>
                  <a:pt x="5351" y="74531"/>
                  <a:pt x="2828" y="114739"/>
                  <a:pt x="16053" y="125365"/>
                </a:cubicBezTo>
                <a:cubicBezTo>
                  <a:pt x="28589" y="135531"/>
                  <a:pt x="32182" y="155712"/>
                  <a:pt x="44336" y="161445"/>
                </a:cubicBezTo>
                <a:cubicBezTo>
                  <a:pt x="47776" y="151278"/>
                  <a:pt x="50375" y="139812"/>
                  <a:pt x="56567" y="138513"/>
                </a:cubicBez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9525" cap="flat">
            <a:solidFill>
              <a:schemeClr val="tx1">
                <a:lumMod val="9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17" name="Freeform: Shape 122">
            <a:extLst>
              <a:ext uri="{FF2B5EF4-FFF2-40B4-BE49-F238E27FC236}">
                <a16:creationId xmlns:a16="http://schemas.microsoft.com/office/drawing/2014/main" id="{2F7AC9AD-7FFE-3E08-C67C-5F9FA0A1B52D}"/>
              </a:ext>
            </a:extLst>
          </p:cNvPr>
          <p:cNvSpPr/>
          <p:nvPr/>
        </p:nvSpPr>
        <p:spPr>
          <a:xfrm>
            <a:off x="6444856" y="2909064"/>
            <a:ext cx="321055" cy="152884"/>
          </a:xfrm>
          <a:custGeom>
            <a:avLst/>
            <a:gdLst>
              <a:gd name="connsiteX0" fmla="*/ 269057 w 321054"/>
              <a:gd name="connsiteY0" fmla="*/ 18346 h 152883"/>
              <a:gd name="connsiteX1" fmla="*/ 229843 w 321054"/>
              <a:gd name="connsiteY1" fmla="*/ 5733 h 152883"/>
              <a:gd name="connsiteX2" fmla="*/ 222810 w 321054"/>
              <a:gd name="connsiteY2" fmla="*/ 25379 h 152883"/>
              <a:gd name="connsiteX3" fmla="*/ 185889 w 321054"/>
              <a:gd name="connsiteY3" fmla="*/ 27672 h 152883"/>
              <a:gd name="connsiteX4" fmla="*/ 162880 w 321054"/>
              <a:gd name="connsiteY4" fmla="*/ 43342 h 152883"/>
              <a:gd name="connsiteX5" fmla="*/ 145986 w 321054"/>
              <a:gd name="connsiteY5" fmla="*/ 69715 h 152883"/>
              <a:gd name="connsiteX6" fmla="*/ 129016 w 321054"/>
              <a:gd name="connsiteY6" fmla="*/ 81946 h 152883"/>
              <a:gd name="connsiteX7" fmla="*/ 85674 w 321054"/>
              <a:gd name="connsiteY7" fmla="*/ 90431 h 152883"/>
              <a:gd name="connsiteX8" fmla="*/ 61213 w 321054"/>
              <a:gd name="connsiteY8" fmla="*/ 92342 h 152883"/>
              <a:gd name="connsiteX9" fmla="*/ 35757 w 321054"/>
              <a:gd name="connsiteY9" fmla="*/ 96087 h 152883"/>
              <a:gd name="connsiteX10" fmla="*/ 11296 w 321054"/>
              <a:gd name="connsiteY10" fmla="*/ 89513 h 152883"/>
              <a:gd name="connsiteX11" fmla="*/ 6557 w 321054"/>
              <a:gd name="connsiteY11" fmla="*/ 112140 h 152883"/>
              <a:gd name="connsiteX12" fmla="*/ 28190 w 321054"/>
              <a:gd name="connsiteY12" fmla="*/ 123453 h 152883"/>
              <a:gd name="connsiteX13" fmla="*/ 54562 w 321054"/>
              <a:gd name="connsiteY13" fmla="*/ 129110 h 152883"/>
              <a:gd name="connsiteX14" fmla="*/ 80934 w 321054"/>
              <a:gd name="connsiteY14" fmla="*/ 120625 h 152883"/>
              <a:gd name="connsiteX15" fmla="*/ 114874 w 321054"/>
              <a:gd name="connsiteY15" fmla="*/ 115886 h 152883"/>
              <a:gd name="connsiteX16" fmla="*/ 123360 w 321054"/>
              <a:gd name="connsiteY16" fmla="*/ 133773 h 152883"/>
              <a:gd name="connsiteX17" fmla="*/ 161963 w 321054"/>
              <a:gd name="connsiteY17" fmla="*/ 139430 h 152883"/>
              <a:gd name="connsiteX18" fmla="*/ 209050 w 321054"/>
              <a:gd name="connsiteY18" fmla="*/ 147915 h 152883"/>
              <a:gd name="connsiteX19" fmla="*/ 245742 w 321054"/>
              <a:gd name="connsiteY19" fmla="*/ 134690 h 152883"/>
              <a:gd name="connsiteX20" fmla="*/ 274943 w 321054"/>
              <a:gd name="connsiteY20" fmla="*/ 125288 h 152883"/>
              <a:gd name="connsiteX21" fmla="*/ 275096 w 321054"/>
              <a:gd name="connsiteY21" fmla="*/ 125441 h 152883"/>
              <a:gd name="connsiteX22" fmla="*/ 281976 w 321054"/>
              <a:gd name="connsiteY22" fmla="*/ 115427 h 152883"/>
              <a:gd name="connsiteX23" fmla="*/ 288856 w 321054"/>
              <a:gd name="connsiteY23" fmla="*/ 96775 h 152883"/>
              <a:gd name="connsiteX24" fmla="*/ 293748 w 321054"/>
              <a:gd name="connsiteY24" fmla="*/ 80035 h 152883"/>
              <a:gd name="connsiteX25" fmla="*/ 312400 w 321054"/>
              <a:gd name="connsiteY25" fmla="*/ 69256 h 152883"/>
              <a:gd name="connsiteX26" fmla="*/ 318056 w 321054"/>
              <a:gd name="connsiteY26" fmla="*/ 57943 h 152883"/>
              <a:gd name="connsiteX27" fmla="*/ 301392 w 321054"/>
              <a:gd name="connsiteY27" fmla="*/ 22627 h 152883"/>
              <a:gd name="connsiteX28" fmla="*/ 269057 w 321054"/>
              <a:gd name="connsiteY28" fmla="*/ 18346 h 152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321054" h="152883">
                <a:moveTo>
                  <a:pt x="269057" y="18346"/>
                </a:moveTo>
                <a:cubicBezTo>
                  <a:pt x="257820" y="5733"/>
                  <a:pt x="229843" y="5733"/>
                  <a:pt x="229843" y="5733"/>
                </a:cubicBezTo>
                <a:cubicBezTo>
                  <a:pt x="229843" y="5733"/>
                  <a:pt x="227015" y="18346"/>
                  <a:pt x="222810" y="25379"/>
                </a:cubicBezTo>
                <a:cubicBezTo>
                  <a:pt x="219294" y="31265"/>
                  <a:pt x="198884" y="31188"/>
                  <a:pt x="185889" y="27672"/>
                </a:cubicBezTo>
                <a:cubicBezTo>
                  <a:pt x="182143" y="32488"/>
                  <a:pt x="165250" y="36310"/>
                  <a:pt x="162880" y="43342"/>
                </a:cubicBezTo>
                <a:cubicBezTo>
                  <a:pt x="160052" y="51828"/>
                  <a:pt x="139336" y="47088"/>
                  <a:pt x="145986" y="69715"/>
                </a:cubicBezTo>
                <a:cubicBezTo>
                  <a:pt x="152560" y="92342"/>
                  <a:pt x="135667" y="84774"/>
                  <a:pt x="129016" y="81946"/>
                </a:cubicBezTo>
                <a:cubicBezTo>
                  <a:pt x="122366" y="79117"/>
                  <a:pt x="93242" y="82863"/>
                  <a:pt x="85674" y="90431"/>
                </a:cubicBezTo>
                <a:cubicBezTo>
                  <a:pt x="78106" y="97998"/>
                  <a:pt x="67786" y="96087"/>
                  <a:pt x="61213" y="92342"/>
                </a:cubicBezTo>
                <a:cubicBezTo>
                  <a:pt x="54638" y="88596"/>
                  <a:pt x="41414" y="86685"/>
                  <a:pt x="35757" y="96087"/>
                </a:cubicBezTo>
                <a:cubicBezTo>
                  <a:pt x="30101" y="105490"/>
                  <a:pt x="19781" y="88596"/>
                  <a:pt x="11296" y="89513"/>
                </a:cubicBezTo>
                <a:cubicBezTo>
                  <a:pt x="2811" y="90431"/>
                  <a:pt x="6557" y="108318"/>
                  <a:pt x="6557" y="112140"/>
                </a:cubicBezTo>
                <a:cubicBezTo>
                  <a:pt x="6557" y="115886"/>
                  <a:pt x="19781" y="127199"/>
                  <a:pt x="28190" y="123453"/>
                </a:cubicBezTo>
                <a:cubicBezTo>
                  <a:pt x="36675" y="119708"/>
                  <a:pt x="46994" y="124371"/>
                  <a:pt x="54562" y="129110"/>
                </a:cubicBezTo>
                <a:cubicBezTo>
                  <a:pt x="62053" y="133850"/>
                  <a:pt x="76195" y="125365"/>
                  <a:pt x="80934" y="120625"/>
                </a:cubicBezTo>
                <a:cubicBezTo>
                  <a:pt x="85674" y="115886"/>
                  <a:pt x="112046" y="115886"/>
                  <a:pt x="114874" y="115886"/>
                </a:cubicBezTo>
                <a:cubicBezTo>
                  <a:pt x="117703" y="115886"/>
                  <a:pt x="118620" y="130945"/>
                  <a:pt x="123360" y="133773"/>
                </a:cubicBezTo>
                <a:cubicBezTo>
                  <a:pt x="128023" y="136601"/>
                  <a:pt x="145986" y="138513"/>
                  <a:pt x="161963" y="139430"/>
                </a:cubicBezTo>
                <a:cubicBezTo>
                  <a:pt x="177939" y="140347"/>
                  <a:pt x="201483" y="147915"/>
                  <a:pt x="209050" y="147915"/>
                </a:cubicBezTo>
                <a:cubicBezTo>
                  <a:pt x="216542" y="147915"/>
                  <a:pt x="228773" y="134690"/>
                  <a:pt x="245742" y="134690"/>
                </a:cubicBezTo>
                <a:cubicBezTo>
                  <a:pt x="262713" y="134690"/>
                  <a:pt x="272115" y="124371"/>
                  <a:pt x="274943" y="125288"/>
                </a:cubicBezTo>
                <a:cubicBezTo>
                  <a:pt x="275020" y="125288"/>
                  <a:pt x="275096" y="125365"/>
                  <a:pt x="275096" y="125441"/>
                </a:cubicBezTo>
                <a:cubicBezTo>
                  <a:pt x="276319" y="120167"/>
                  <a:pt x="278307" y="115962"/>
                  <a:pt x="281976" y="115427"/>
                </a:cubicBezTo>
                <a:cubicBezTo>
                  <a:pt x="288856" y="114433"/>
                  <a:pt x="283963" y="102661"/>
                  <a:pt x="288856" y="96775"/>
                </a:cubicBezTo>
                <a:cubicBezTo>
                  <a:pt x="293748" y="90889"/>
                  <a:pt x="284880" y="79117"/>
                  <a:pt x="293748" y="80035"/>
                </a:cubicBezTo>
                <a:cubicBezTo>
                  <a:pt x="302538" y="81028"/>
                  <a:pt x="312400" y="82022"/>
                  <a:pt x="312400" y="69256"/>
                </a:cubicBezTo>
                <a:cubicBezTo>
                  <a:pt x="312400" y="64976"/>
                  <a:pt x="314769" y="61153"/>
                  <a:pt x="318056" y="57943"/>
                </a:cubicBezTo>
                <a:cubicBezTo>
                  <a:pt x="308348" y="44336"/>
                  <a:pt x="301392" y="22627"/>
                  <a:pt x="301392" y="22627"/>
                </a:cubicBezTo>
                <a:cubicBezTo>
                  <a:pt x="301392" y="22627"/>
                  <a:pt x="280294" y="30959"/>
                  <a:pt x="269057" y="18346"/>
                </a:cubicBez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9525" cap="flat">
            <a:solidFill>
              <a:srgbClr val="BFBFBF"/>
            </a:solidFill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uk-U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19" name="Freeform: Shape 123">
            <a:extLst>
              <a:ext uri="{FF2B5EF4-FFF2-40B4-BE49-F238E27FC236}">
                <a16:creationId xmlns:a16="http://schemas.microsoft.com/office/drawing/2014/main" id="{3842430D-20C8-010E-0D5F-DD958EAA0DB3}"/>
              </a:ext>
            </a:extLst>
          </p:cNvPr>
          <p:cNvSpPr/>
          <p:nvPr/>
        </p:nvSpPr>
        <p:spPr>
          <a:xfrm>
            <a:off x="6714295" y="2928576"/>
            <a:ext cx="282834" cy="160528"/>
          </a:xfrm>
          <a:custGeom>
            <a:avLst/>
            <a:gdLst>
              <a:gd name="connsiteX0" fmla="*/ 271903 w 282834"/>
              <a:gd name="connsiteY0" fmla="*/ 34074 h 160527"/>
              <a:gd name="connsiteX1" fmla="*/ 261965 w 282834"/>
              <a:gd name="connsiteY1" fmla="*/ 27958 h 160527"/>
              <a:gd name="connsiteX2" fmla="*/ 235287 w 282834"/>
              <a:gd name="connsiteY2" fmla="*/ 18403 h 160527"/>
              <a:gd name="connsiteX3" fmla="*/ 196073 w 282834"/>
              <a:gd name="connsiteY3" fmla="*/ 5790 h 160527"/>
              <a:gd name="connsiteX4" fmla="*/ 156782 w 282834"/>
              <a:gd name="connsiteY4" fmla="*/ 31016 h 160527"/>
              <a:gd name="connsiteX5" fmla="*/ 111911 w 282834"/>
              <a:gd name="connsiteY5" fmla="*/ 45005 h 160527"/>
              <a:gd name="connsiteX6" fmla="*/ 54426 w 282834"/>
              <a:gd name="connsiteY6" fmla="*/ 45005 h 160527"/>
              <a:gd name="connsiteX7" fmla="*/ 48693 w 282834"/>
              <a:gd name="connsiteY7" fmla="*/ 38278 h 160527"/>
              <a:gd name="connsiteX8" fmla="*/ 43037 w 282834"/>
              <a:gd name="connsiteY8" fmla="*/ 49592 h 160527"/>
              <a:gd name="connsiteX9" fmla="*/ 24385 w 282834"/>
              <a:gd name="connsiteY9" fmla="*/ 60370 h 160527"/>
              <a:gd name="connsiteX10" fmla="*/ 19493 w 282834"/>
              <a:gd name="connsiteY10" fmla="*/ 77110 h 160527"/>
              <a:gd name="connsiteX11" fmla="*/ 12613 w 282834"/>
              <a:gd name="connsiteY11" fmla="*/ 95762 h 160527"/>
              <a:gd name="connsiteX12" fmla="*/ 5733 w 282834"/>
              <a:gd name="connsiteY12" fmla="*/ 105776 h 160527"/>
              <a:gd name="connsiteX13" fmla="*/ 15900 w 282834"/>
              <a:gd name="connsiteY13" fmla="*/ 121600 h 160527"/>
              <a:gd name="connsiteX14" fmla="*/ 14906 w 282834"/>
              <a:gd name="connsiteY14" fmla="*/ 122517 h 160527"/>
              <a:gd name="connsiteX15" fmla="*/ 50222 w 282834"/>
              <a:gd name="connsiteY15" fmla="*/ 148813 h 160527"/>
              <a:gd name="connsiteX16" fmla="*/ 93718 w 282834"/>
              <a:gd name="connsiteY16" fmla="*/ 158674 h 160527"/>
              <a:gd name="connsiteX17" fmla="*/ 152654 w 282834"/>
              <a:gd name="connsiteY17" fmla="*/ 140404 h 160527"/>
              <a:gd name="connsiteX18" fmla="*/ 170847 w 282834"/>
              <a:gd name="connsiteY18" fmla="*/ 145985 h 160527"/>
              <a:gd name="connsiteX19" fmla="*/ 182772 w 282834"/>
              <a:gd name="connsiteY19" fmla="*/ 147972 h 160527"/>
              <a:gd name="connsiteX20" fmla="*/ 207997 w 282834"/>
              <a:gd name="connsiteY20" fmla="*/ 130085 h 160527"/>
              <a:gd name="connsiteX21" fmla="*/ 246601 w 282834"/>
              <a:gd name="connsiteY21" fmla="*/ 66027 h 160527"/>
              <a:gd name="connsiteX22" fmla="*/ 274884 w 282834"/>
              <a:gd name="connsiteY22" fmla="*/ 48139 h 160527"/>
              <a:gd name="connsiteX23" fmla="*/ 271903 w 282834"/>
              <a:gd name="connsiteY23" fmla="*/ 34074 h 1605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82834" h="160527">
                <a:moveTo>
                  <a:pt x="271903" y="34074"/>
                </a:moveTo>
                <a:cubicBezTo>
                  <a:pt x="268616" y="33004"/>
                  <a:pt x="265100" y="30787"/>
                  <a:pt x="261965" y="27958"/>
                </a:cubicBezTo>
                <a:cubicBezTo>
                  <a:pt x="250117" y="25359"/>
                  <a:pt x="238727" y="21843"/>
                  <a:pt x="235287" y="18403"/>
                </a:cubicBezTo>
                <a:cubicBezTo>
                  <a:pt x="228331" y="11447"/>
                  <a:pt x="200277" y="7166"/>
                  <a:pt x="196073" y="5790"/>
                </a:cubicBezTo>
                <a:cubicBezTo>
                  <a:pt x="191868" y="4338"/>
                  <a:pt x="165190" y="31016"/>
                  <a:pt x="156782" y="31016"/>
                </a:cubicBezTo>
                <a:cubicBezTo>
                  <a:pt x="148373" y="31016"/>
                  <a:pt x="111911" y="35221"/>
                  <a:pt x="111911" y="45005"/>
                </a:cubicBezTo>
                <a:cubicBezTo>
                  <a:pt x="111911" y="54866"/>
                  <a:pt x="67039" y="56242"/>
                  <a:pt x="54426" y="45005"/>
                </a:cubicBezTo>
                <a:cubicBezTo>
                  <a:pt x="52439" y="43247"/>
                  <a:pt x="50528" y="40877"/>
                  <a:pt x="48693" y="38278"/>
                </a:cubicBezTo>
                <a:cubicBezTo>
                  <a:pt x="45330" y="41489"/>
                  <a:pt x="43037" y="45234"/>
                  <a:pt x="43037" y="49592"/>
                </a:cubicBezTo>
                <a:cubicBezTo>
                  <a:pt x="43037" y="62357"/>
                  <a:pt x="33252" y="61363"/>
                  <a:pt x="24385" y="60370"/>
                </a:cubicBezTo>
                <a:cubicBezTo>
                  <a:pt x="15517" y="59376"/>
                  <a:pt x="24385" y="71225"/>
                  <a:pt x="19493" y="77110"/>
                </a:cubicBezTo>
                <a:cubicBezTo>
                  <a:pt x="14600" y="82997"/>
                  <a:pt x="19493" y="94845"/>
                  <a:pt x="12613" y="95762"/>
                </a:cubicBezTo>
                <a:cubicBezTo>
                  <a:pt x="8944" y="96297"/>
                  <a:pt x="6956" y="100502"/>
                  <a:pt x="5733" y="105776"/>
                </a:cubicBezTo>
                <a:cubicBezTo>
                  <a:pt x="8714" y="107152"/>
                  <a:pt x="15900" y="121600"/>
                  <a:pt x="15900" y="121600"/>
                </a:cubicBezTo>
                <a:cubicBezTo>
                  <a:pt x="15900" y="121600"/>
                  <a:pt x="15517" y="121982"/>
                  <a:pt x="14906" y="122517"/>
                </a:cubicBezTo>
                <a:cubicBezTo>
                  <a:pt x="24461" y="128174"/>
                  <a:pt x="43954" y="140481"/>
                  <a:pt x="50222" y="148813"/>
                </a:cubicBezTo>
                <a:cubicBezTo>
                  <a:pt x="58631" y="160050"/>
                  <a:pt x="82480" y="161426"/>
                  <a:pt x="93718" y="158674"/>
                </a:cubicBezTo>
                <a:cubicBezTo>
                  <a:pt x="104954" y="155922"/>
                  <a:pt x="152654" y="140404"/>
                  <a:pt x="152654" y="140404"/>
                </a:cubicBezTo>
                <a:cubicBezTo>
                  <a:pt x="152654" y="140404"/>
                  <a:pt x="163891" y="144609"/>
                  <a:pt x="170847" y="145985"/>
                </a:cubicBezTo>
                <a:cubicBezTo>
                  <a:pt x="172529" y="146367"/>
                  <a:pt x="176962" y="147055"/>
                  <a:pt x="182772" y="147972"/>
                </a:cubicBezTo>
                <a:cubicBezTo>
                  <a:pt x="186212" y="144379"/>
                  <a:pt x="196761" y="141398"/>
                  <a:pt x="207997" y="130085"/>
                </a:cubicBezTo>
                <a:cubicBezTo>
                  <a:pt x="221146" y="116937"/>
                  <a:pt x="240944" y="69849"/>
                  <a:pt x="246601" y="66027"/>
                </a:cubicBezTo>
                <a:cubicBezTo>
                  <a:pt x="252257" y="62281"/>
                  <a:pt x="267316" y="53796"/>
                  <a:pt x="274884" y="48139"/>
                </a:cubicBezTo>
                <a:cubicBezTo>
                  <a:pt x="282222" y="42559"/>
                  <a:pt x="280388" y="36902"/>
                  <a:pt x="271903" y="34074"/>
                </a:cubicBez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9525" cap="flat">
            <a:solidFill>
              <a:schemeClr val="tx1">
                <a:lumMod val="9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20" name="Freeform: Shape 124">
            <a:extLst>
              <a:ext uri="{FF2B5EF4-FFF2-40B4-BE49-F238E27FC236}">
                <a16:creationId xmlns:a16="http://schemas.microsoft.com/office/drawing/2014/main" id="{F11F1FFD-71EA-1CF5-716A-ADD6BE45893F}"/>
              </a:ext>
            </a:extLst>
          </p:cNvPr>
          <p:cNvSpPr/>
          <p:nvPr/>
        </p:nvSpPr>
        <p:spPr>
          <a:xfrm>
            <a:off x="6558402" y="2797994"/>
            <a:ext cx="267546" cy="145239"/>
          </a:xfrm>
          <a:custGeom>
            <a:avLst/>
            <a:gdLst>
              <a:gd name="connsiteX0" fmla="*/ 253662 w 267545"/>
              <a:gd name="connsiteY0" fmla="*/ 67651 h 145239"/>
              <a:gd name="connsiteX1" fmla="*/ 225608 w 267545"/>
              <a:gd name="connsiteY1" fmla="*/ 60618 h 145239"/>
              <a:gd name="connsiteX2" fmla="*/ 214371 w 267545"/>
              <a:gd name="connsiteY2" fmla="*/ 45177 h 145239"/>
              <a:gd name="connsiteX3" fmla="*/ 190521 w 267545"/>
              <a:gd name="connsiteY3" fmla="*/ 49381 h 145239"/>
              <a:gd name="connsiteX4" fmla="*/ 168047 w 267545"/>
              <a:gd name="connsiteY4" fmla="*/ 39597 h 145239"/>
              <a:gd name="connsiteX5" fmla="*/ 139993 w 267545"/>
              <a:gd name="connsiteY5" fmla="*/ 19951 h 145239"/>
              <a:gd name="connsiteX6" fmla="*/ 115455 w 267545"/>
              <a:gd name="connsiteY6" fmla="*/ 5733 h 145239"/>
              <a:gd name="connsiteX7" fmla="*/ 113239 w 267545"/>
              <a:gd name="connsiteY7" fmla="*/ 10243 h 145239"/>
              <a:gd name="connsiteX8" fmla="*/ 90612 w 267545"/>
              <a:gd name="connsiteY8" fmla="*/ 11160 h 145239"/>
              <a:gd name="connsiteX9" fmla="*/ 55754 w 267545"/>
              <a:gd name="connsiteY9" fmla="*/ 27137 h 145239"/>
              <a:gd name="connsiteX10" fmla="*/ 11495 w 267545"/>
              <a:gd name="connsiteY10" fmla="*/ 44107 h 145239"/>
              <a:gd name="connsiteX11" fmla="*/ 14323 w 267545"/>
              <a:gd name="connsiteY11" fmla="*/ 66734 h 145239"/>
              <a:gd name="connsiteX12" fmla="*/ 28465 w 267545"/>
              <a:gd name="connsiteY12" fmla="*/ 102508 h 145239"/>
              <a:gd name="connsiteX13" fmla="*/ 72725 w 267545"/>
              <a:gd name="connsiteY13" fmla="*/ 135455 h 145239"/>
              <a:gd name="connsiteX14" fmla="*/ 72189 w 267545"/>
              <a:gd name="connsiteY14" fmla="*/ 138665 h 145239"/>
              <a:gd name="connsiteX15" fmla="*/ 109111 w 267545"/>
              <a:gd name="connsiteY15" fmla="*/ 136372 h 145239"/>
              <a:gd name="connsiteX16" fmla="*/ 116143 w 267545"/>
              <a:gd name="connsiteY16" fmla="*/ 116727 h 145239"/>
              <a:gd name="connsiteX17" fmla="*/ 155358 w 267545"/>
              <a:gd name="connsiteY17" fmla="*/ 129339 h 145239"/>
              <a:gd name="connsiteX18" fmla="*/ 187693 w 267545"/>
              <a:gd name="connsiteY18" fmla="*/ 133544 h 145239"/>
              <a:gd name="connsiteX19" fmla="*/ 190751 w 267545"/>
              <a:gd name="connsiteY19" fmla="*/ 142105 h 145239"/>
              <a:gd name="connsiteX20" fmla="*/ 202522 w 267545"/>
              <a:gd name="connsiteY20" fmla="*/ 128346 h 145239"/>
              <a:gd name="connsiteX21" fmla="*/ 243036 w 267545"/>
              <a:gd name="connsiteY21" fmla="*/ 108089 h 145239"/>
              <a:gd name="connsiteX22" fmla="*/ 267651 w 267545"/>
              <a:gd name="connsiteY22" fmla="*/ 87832 h 145239"/>
              <a:gd name="connsiteX23" fmla="*/ 253662 w 267545"/>
              <a:gd name="connsiteY23" fmla="*/ 67651 h 145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67545" h="145239">
                <a:moveTo>
                  <a:pt x="253662" y="67651"/>
                </a:moveTo>
                <a:cubicBezTo>
                  <a:pt x="246629" y="63447"/>
                  <a:pt x="226984" y="66275"/>
                  <a:pt x="225608" y="60618"/>
                </a:cubicBezTo>
                <a:cubicBezTo>
                  <a:pt x="224232" y="55038"/>
                  <a:pt x="222856" y="45177"/>
                  <a:pt x="214371" y="45177"/>
                </a:cubicBezTo>
                <a:cubicBezTo>
                  <a:pt x="205962" y="45177"/>
                  <a:pt x="194725" y="39597"/>
                  <a:pt x="190521" y="49381"/>
                </a:cubicBezTo>
                <a:cubicBezTo>
                  <a:pt x="186317" y="59166"/>
                  <a:pt x="169500" y="46553"/>
                  <a:pt x="168047" y="39597"/>
                </a:cubicBezTo>
                <a:cubicBezTo>
                  <a:pt x="166671" y="32564"/>
                  <a:pt x="159639" y="26984"/>
                  <a:pt x="139993" y="19951"/>
                </a:cubicBezTo>
                <a:cubicBezTo>
                  <a:pt x="132196" y="17199"/>
                  <a:pt x="123329" y="11543"/>
                  <a:pt x="115455" y="5733"/>
                </a:cubicBezTo>
                <a:cubicBezTo>
                  <a:pt x="114844" y="7415"/>
                  <a:pt x="114079" y="9020"/>
                  <a:pt x="113239" y="10243"/>
                </a:cubicBezTo>
                <a:cubicBezTo>
                  <a:pt x="109493" y="15900"/>
                  <a:pt x="96269" y="5504"/>
                  <a:pt x="90612" y="11160"/>
                </a:cubicBezTo>
                <a:cubicBezTo>
                  <a:pt x="84955" y="16817"/>
                  <a:pt x="66151" y="17735"/>
                  <a:pt x="55754" y="27137"/>
                </a:cubicBezTo>
                <a:cubicBezTo>
                  <a:pt x="45435" y="36539"/>
                  <a:pt x="23725" y="41279"/>
                  <a:pt x="11495" y="44107"/>
                </a:cubicBezTo>
                <a:cubicBezTo>
                  <a:pt x="-736" y="46935"/>
                  <a:pt x="9584" y="58249"/>
                  <a:pt x="14323" y="66734"/>
                </a:cubicBezTo>
                <a:cubicBezTo>
                  <a:pt x="19062" y="75219"/>
                  <a:pt x="19062" y="95934"/>
                  <a:pt x="28465" y="102508"/>
                </a:cubicBezTo>
                <a:cubicBezTo>
                  <a:pt x="37867" y="109082"/>
                  <a:pt x="68979" y="128881"/>
                  <a:pt x="72725" y="135455"/>
                </a:cubicBezTo>
                <a:cubicBezTo>
                  <a:pt x="73336" y="136601"/>
                  <a:pt x="72954" y="137672"/>
                  <a:pt x="72189" y="138665"/>
                </a:cubicBezTo>
                <a:cubicBezTo>
                  <a:pt x="85261" y="142182"/>
                  <a:pt x="105594" y="142258"/>
                  <a:pt x="109111" y="136372"/>
                </a:cubicBezTo>
                <a:cubicBezTo>
                  <a:pt x="113315" y="129416"/>
                  <a:pt x="116143" y="116727"/>
                  <a:pt x="116143" y="116727"/>
                </a:cubicBezTo>
                <a:cubicBezTo>
                  <a:pt x="116143" y="116727"/>
                  <a:pt x="144197" y="116727"/>
                  <a:pt x="155358" y="129339"/>
                </a:cubicBezTo>
                <a:cubicBezTo>
                  <a:pt x="166595" y="141952"/>
                  <a:pt x="187693" y="133544"/>
                  <a:pt x="187693" y="133544"/>
                </a:cubicBezTo>
                <a:cubicBezTo>
                  <a:pt x="187693" y="133544"/>
                  <a:pt x="188840" y="137137"/>
                  <a:pt x="190751" y="142105"/>
                </a:cubicBezTo>
                <a:cubicBezTo>
                  <a:pt x="193808" y="135149"/>
                  <a:pt x="197707" y="129110"/>
                  <a:pt x="202522" y="128346"/>
                </a:cubicBezTo>
                <a:cubicBezTo>
                  <a:pt x="214371" y="126664"/>
                  <a:pt x="231188" y="124982"/>
                  <a:pt x="243036" y="108089"/>
                </a:cubicBezTo>
                <a:cubicBezTo>
                  <a:pt x="249152" y="99374"/>
                  <a:pt x="259242" y="92495"/>
                  <a:pt x="267651" y="87832"/>
                </a:cubicBezTo>
                <a:cubicBezTo>
                  <a:pt x="262071" y="80952"/>
                  <a:pt x="259166" y="70938"/>
                  <a:pt x="253662" y="67651"/>
                </a:cubicBez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9525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21" name="Freeform: Shape 125">
            <a:extLst>
              <a:ext uri="{FF2B5EF4-FFF2-40B4-BE49-F238E27FC236}">
                <a16:creationId xmlns:a16="http://schemas.microsoft.com/office/drawing/2014/main" id="{1030CD40-F8FC-2451-DB3A-AE196EE7755A}"/>
              </a:ext>
            </a:extLst>
          </p:cNvPr>
          <p:cNvSpPr/>
          <p:nvPr/>
        </p:nvSpPr>
        <p:spPr>
          <a:xfrm>
            <a:off x="6743420" y="2880246"/>
            <a:ext cx="244613" cy="107019"/>
          </a:xfrm>
          <a:custGeom>
            <a:avLst/>
            <a:gdLst>
              <a:gd name="connsiteX0" fmla="*/ 182237 w 244613"/>
              <a:gd name="connsiteY0" fmla="*/ 14906 h 107018"/>
              <a:gd name="connsiteX1" fmla="*/ 149978 w 244613"/>
              <a:gd name="connsiteY1" fmla="*/ 12078 h 107018"/>
              <a:gd name="connsiteX2" fmla="*/ 113516 w 244613"/>
              <a:gd name="connsiteY2" fmla="*/ 7873 h 107018"/>
              <a:gd name="connsiteX3" fmla="*/ 88213 w 244613"/>
              <a:gd name="connsiteY3" fmla="*/ 10702 h 107018"/>
              <a:gd name="connsiteX4" fmla="*/ 82633 w 244613"/>
              <a:gd name="connsiteY4" fmla="*/ 5733 h 107018"/>
              <a:gd name="connsiteX5" fmla="*/ 58019 w 244613"/>
              <a:gd name="connsiteY5" fmla="*/ 25990 h 107018"/>
              <a:gd name="connsiteX6" fmla="*/ 17505 w 244613"/>
              <a:gd name="connsiteY6" fmla="*/ 46247 h 107018"/>
              <a:gd name="connsiteX7" fmla="*/ 5733 w 244613"/>
              <a:gd name="connsiteY7" fmla="*/ 60007 h 107018"/>
              <a:gd name="connsiteX8" fmla="*/ 25073 w 244613"/>
              <a:gd name="connsiteY8" fmla="*/ 93488 h 107018"/>
              <a:gd name="connsiteX9" fmla="*/ 82557 w 244613"/>
              <a:gd name="connsiteY9" fmla="*/ 93488 h 107018"/>
              <a:gd name="connsiteX10" fmla="*/ 127428 w 244613"/>
              <a:gd name="connsiteY10" fmla="*/ 79499 h 107018"/>
              <a:gd name="connsiteX11" fmla="*/ 166719 w 244613"/>
              <a:gd name="connsiteY11" fmla="*/ 54273 h 107018"/>
              <a:gd name="connsiteX12" fmla="*/ 205934 w 244613"/>
              <a:gd name="connsiteY12" fmla="*/ 66887 h 107018"/>
              <a:gd name="connsiteX13" fmla="*/ 232612 w 244613"/>
              <a:gd name="connsiteY13" fmla="*/ 76442 h 107018"/>
              <a:gd name="connsiteX14" fmla="*/ 223744 w 244613"/>
              <a:gd name="connsiteY14" fmla="*/ 61765 h 107018"/>
              <a:gd name="connsiteX15" fmla="*/ 242549 w 244613"/>
              <a:gd name="connsiteY15" fmla="*/ 30730 h 107018"/>
              <a:gd name="connsiteX16" fmla="*/ 243390 w 244613"/>
              <a:gd name="connsiteY16" fmla="*/ 29430 h 107018"/>
              <a:gd name="connsiteX17" fmla="*/ 218470 w 244613"/>
              <a:gd name="connsiteY17" fmla="*/ 23391 h 107018"/>
              <a:gd name="connsiteX18" fmla="*/ 182237 w 244613"/>
              <a:gd name="connsiteY18" fmla="*/ 14906 h 107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44613" h="107018">
                <a:moveTo>
                  <a:pt x="182237" y="14906"/>
                </a:moveTo>
                <a:cubicBezTo>
                  <a:pt x="168248" y="16282"/>
                  <a:pt x="161215" y="7873"/>
                  <a:pt x="149978" y="12078"/>
                </a:cubicBezTo>
                <a:cubicBezTo>
                  <a:pt x="138741" y="16282"/>
                  <a:pt x="120472" y="12078"/>
                  <a:pt x="113516" y="7873"/>
                </a:cubicBezTo>
                <a:cubicBezTo>
                  <a:pt x="106483" y="3669"/>
                  <a:pt x="98075" y="16282"/>
                  <a:pt x="88213" y="10702"/>
                </a:cubicBezTo>
                <a:cubicBezTo>
                  <a:pt x="86073" y="9479"/>
                  <a:pt x="84238" y="7720"/>
                  <a:pt x="82633" y="5733"/>
                </a:cubicBezTo>
                <a:cubicBezTo>
                  <a:pt x="74225" y="10396"/>
                  <a:pt x="64135" y="17276"/>
                  <a:pt x="58019" y="25990"/>
                </a:cubicBezTo>
                <a:cubicBezTo>
                  <a:pt x="46171" y="42884"/>
                  <a:pt x="29353" y="44565"/>
                  <a:pt x="17505" y="46247"/>
                </a:cubicBezTo>
                <a:cubicBezTo>
                  <a:pt x="12689" y="46935"/>
                  <a:pt x="8714" y="53050"/>
                  <a:pt x="5733" y="60007"/>
                </a:cubicBezTo>
                <a:cubicBezTo>
                  <a:pt x="9555" y="69944"/>
                  <a:pt x="16664" y="85997"/>
                  <a:pt x="25073" y="93488"/>
                </a:cubicBezTo>
                <a:cubicBezTo>
                  <a:pt x="37686" y="104725"/>
                  <a:pt x="82557" y="103349"/>
                  <a:pt x="82557" y="93488"/>
                </a:cubicBezTo>
                <a:cubicBezTo>
                  <a:pt x="82557" y="83704"/>
                  <a:pt x="119020" y="79499"/>
                  <a:pt x="127428" y="79499"/>
                </a:cubicBezTo>
                <a:cubicBezTo>
                  <a:pt x="135836" y="79499"/>
                  <a:pt x="162515" y="52821"/>
                  <a:pt x="166719" y="54273"/>
                </a:cubicBezTo>
                <a:cubicBezTo>
                  <a:pt x="170923" y="55650"/>
                  <a:pt x="198977" y="59930"/>
                  <a:pt x="205934" y="66887"/>
                </a:cubicBezTo>
                <a:cubicBezTo>
                  <a:pt x="209450" y="70403"/>
                  <a:pt x="220840" y="73843"/>
                  <a:pt x="232612" y="76442"/>
                </a:cubicBezTo>
                <a:cubicBezTo>
                  <a:pt x="227643" y="72085"/>
                  <a:pt x="223744" y="66428"/>
                  <a:pt x="223744" y="61765"/>
                </a:cubicBezTo>
                <a:cubicBezTo>
                  <a:pt x="223744" y="54273"/>
                  <a:pt x="237886" y="34475"/>
                  <a:pt x="242549" y="30730"/>
                </a:cubicBezTo>
                <a:cubicBezTo>
                  <a:pt x="242931" y="30424"/>
                  <a:pt x="243161" y="29889"/>
                  <a:pt x="243390" y="29430"/>
                </a:cubicBezTo>
                <a:cubicBezTo>
                  <a:pt x="232612" y="27825"/>
                  <a:pt x="220687" y="25608"/>
                  <a:pt x="218470" y="23391"/>
                </a:cubicBezTo>
                <a:cubicBezTo>
                  <a:pt x="214495" y="19034"/>
                  <a:pt x="196226" y="13454"/>
                  <a:pt x="182237" y="14906"/>
                </a:cubicBez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9525" cap="flat">
            <a:solidFill>
              <a:schemeClr val="tx1">
                <a:lumMod val="9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22" name="Freeform: Shape 128">
            <a:extLst>
              <a:ext uri="{FF2B5EF4-FFF2-40B4-BE49-F238E27FC236}">
                <a16:creationId xmlns:a16="http://schemas.microsoft.com/office/drawing/2014/main" id="{54DD27DA-6963-3AD2-A2E1-F4ABE05CAC14}"/>
              </a:ext>
            </a:extLst>
          </p:cNvPr>
          <p:cNvSpPr/>
          <p:nvPr/>
        </p:nvSpPr>
        <p:spPr>
          <a:xfrm>
            <a:off x="6280910" y="2849669"/>
            <a:ext cx="38221" cy="45865"/>
          </a:xfrm>
          <a:custGeom>
            <a:avLst/>
            <a:gdLst>
              <a:gd name="connsiteX0" fmla="*/ 20677 w 38220"/>
              <a:gd name="connsiteY0" fmla="*/ 5733 h 45865"/>
              <a:gd name="connsiteX1" fmla="*/ 5848 w 38220"/>
              <a:gd name="connsiteY1" fmla="*/ 41814 h 45865"/>
              <a:gd name="connsiteX2" fmla="*/ 33902 w 38220"/>
              <a:gd name="connsiteY2" fmla="*/ 44948 h 45865"/>
              <a:gd name="connsiteX3" fmla="*/ 20448 w 38220"/>
              <a:gd name="connsiteY3" fmla="*/ 9785 h 45865"/>
              <a:gd name="connsiteX4" fmla="*/ 20677 w 38220"/>
              <a:gd name="connsiteY4" fmla="*/ 5733 h 458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220" h="45865">
                <a:moveTo>
                  <a:pt x="20677" y="5733"/>
                </a:moveTo>
                <a:cubicBezTo>
                  <a:pt x="12345" y="10396"/>
                  <a:pt x="4701" y="20486"/>
                  <a:pt x="5848" y="41814"/>
                </a:cubicBezTo>
                <a:cubicBezTo>
                  <a:pt x="14027" y="41584"/>
                  <a:pt x="25569" y="42502"/>
                  <a:pt x="33902" y="44948"/>
                </a:cubicBezTo>
                <a:cubicBezTo>
                  <a:pt x="31838" y="21709"/>
                  <a:pt x="22818" y="14524"/>
                  <a:pt x="20448" y="9785"/>
                </a:cubicBezTo>
                <a:cubicBezTo>
                  <a:pt x="19760" y="8408"/>
                  <a:pt x="19989" y="7033"/>
                  <a:pt x="20677" y="5733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>
                <a:lumMod val="9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24" name="Freeform: Shape 129">
            <a:extLst>
              <a:ext uri="{FF2B5EF4-FFF2-40B4-BE49-F238E27FC236}">
                <a16:creationId xmlns:a16="http://schemas.microsoft.com/office/drawing/2014/main" id="{BE8A21FF-83C9-E03C-0858-46E791EBA565}"/>
              </a:ext>
            </a:extLst>
          </p:cNvPr>
          <p:cNvSpPr/>
          <p:nvPr/>
        </p:nvSpPr>
        <p:spPr>
          <a:xfrm>
            <a:off x="6140601" y="2772446"/>
            <a:ext cx="168172" cy="122307"/>
          </a:xfrm>
          <a:custGeom>
            <a:avLst/>
            <a:gdLst>
              <a:gd name="connsiteX0" fmla="*/ 11313 w 168171"/>
              <a:gd name="connsiteY0" fmla="*/ 35791 h 122306"/>
              <a:gd name="connsiteX1" fmla="*/ 26372 w 168171"/>
              <a:gd name="connsiteY1" fmla="*/ 51844 h 122306"/>
              <a:gd name="connsiteX2" fmla="*/ 48005 w 168171"/>
              <a:gd name="connsiteY2" fmla="*/ 64992 h 122306"/>
              <a:gd name="connsiteX3" fmla="*/ 74378 w 168171"/>
              <a:gd name="connsiteY3" fmla="*/ 80969 h 122306"/>
              <a:gd name="connsiteX4" fmla="*/ 86608 w 168171"/>
              <a:gd name="connsiteY4" fmla="*/ 95110 h 122306"/>
              <a:gd name="connsiteX5" fmla="*/ 105413 w 168171"/>
              <a:gd name="connsiteY5" fmla="*/ 85708 h 122306"/>
              <a:gd name="connsiteX6" fmla="*/ 117643 w 168171"/>
              <a:gd name="connsiteY6" fmla="*/ 105506 h 122306"/>
              <a:gd name="connsiteX7" fmla="*/ 139276 w 168171"/>
              <a:gd name="connsiteY7" fmla="*/ 119648 h 122306"/>
              <a:gd name="connsiteX8" fmla="*/ 146080 w 168171"/>
              <a:gd name="connsiteY8" fmla="*/ 119037 h 122306"/>
              <a:gd name="connsiteX9" fmla="*/ 160910 w 168171"/>
              <a:gd name="connsiteY9" fmla="*/ 82956 h 122306"/>
              <a:gd name="connsiteX10" fmla="*/ 169394 w 168171"/>
              <a:gd name="connsiteY10" fmla="*/ 70649 h 122306"/>
              <a:gd name="connsiteX11" fmla="*/ 158081 w 168171"/>
              <a:gd name="connsiteY11" fmla="*/ 44276 h 122306"/>
              <a:gd name="connsiteX12" fmla="*/ 158234 w 168171"/>
              <a:gd name="connsiteY12" fmla="*/ 42900 h 122306"/>
              <a:gd name="connsiteX13" fmla="*/ 148985 w 168171"/>
              <a:gd name="connsiteY13" fmla="*/ 34874 h 122306"/>
              <a:gd name="connsiteX14" fmla="*/ 118255 w 168171"/>
              <a:gd name="connsiteY14" fmla="*/ 13776 h 122306"/>
              <a:gd name="connsiteX15" fmla="*/ 89513 w 168171"/>
              <a:gd name="connsiteY15" fmla="*/ 9954 h 122306"/>
              <a:gd name="connsiteX16" fmla="*/ 49228 w 168171"/>
              <a:gd name="connsiteY16" fmla="*/ 23408 h 122306"/>
              <a:gd name="connsiteX17" fmla="*/ 34093 w 168171"/>
              <a:gd name="connsiteY17" fmla="*/ 18057 h 122306"/>
              <a:gd name="connsiteX18" fmla="*/ 5733 w 168171"/>
              <a:gd name="connsiteY18" fmla="*/ 30211 h 122306"/>
              <a:gd name="connsiteX19" fmla="*/ 11313 w 168171"/>
              <a:gd name="connsiteY19" fmla="*/ 35791 h 122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68171" h="122306">
                <a:moveTo>
                  <a:pt x="11313" y="35791"/>
                </a:moveTo>
                <a:cubicBezTo>
                  <a:pt x="12230" y="42365"/>
                  <a:pt x="22626" y="58418"/>
                  <a:pt x="26372" y="51844"/>
                </a:cubicBezTo>
                <a:cubicBezTo>
                  <a:pt x="30118" y="45270"/>
                  <a:pt x="39597" y="60329"/>
                  <a:pt x="48005" y="64992"/>
                </a:cubicBezTo>
                <a:cubicBezTo>
                  <a:pt x="56490" y="69732"/>
                  <a:pt x="73460" y="75312"/>
                  <a:pt x="74378" y="80969"/>
                </a:cubicBezTo>
                <a:cubicBezTo>
                  <a:pt x="75295" y="86625"/>
                  <a:pt x="78123" y="98856"/>
                  <a:pt x="86608" y="95110"/>
                </a:cubicBezTo>
                <a:cubicBezTo>
                  <a:pt x="95093" y="91365"/>
                  <a:pt x="105413" y="78140"/>
                  <a:pt x="105413" y="85708"/>
                </a:cubicBezTo>
                <a:cubicBezTo>
                  <a:pt x="105413" y="93199"/>
                  <a:pt x="108241" y="107417"/>
                  <a:pt x="117643" y="105506"/>
                </a:cubicBezTo>
                <a:cubicBezTo>
                  <a:pt x="127046" y="103595"/>
                  <a:pt x="129874" y="121483"/>
                  <a:pt x="139276" y="119648"/>
                </a:cubicBezTo>
                <a:cubicBezTo>
                  <a:pt x="140958" y="119342"/>
                  <a:pt x="143328" y="119113"/>
                  <a:pt x="146080" y="119037"/>
                </a:cubicBezTo>
                <a:cubicBezTo>
                  <a:pt x="144933" y="97709"/>
                  <a:pt x="152577" y="87696"/>
                  <a:pt x="160910" y="82956"/>
                </a:cubicBezTo>
                <a:cubicBezTo>
                  <a:pt x="162897" y="79210"/>
                  <a:pt x="168477" y="75312"/>
                  <a:pt x="169394" y="70649"/>
                </a:cubicBezTo>
                <a:cubicBezTo>
                  <a:pt x="170617" y="64381"/>
                  <a:pt x="156858" y="51844"/>
                  <a:pt x="158081" y="44276"/>
                </a:cubicBezTo>
                <a:cubicBezTo>
                  <a:pt x="158158" y="43894"/>
                  <a:pt x="158234" y="43359"/>
                  <a:pt x="158234" y="42900"/>
                </a:cubicBezTo>
                <a:cubicBezTo>
                  <a:pt x="155100" y="40531"/>
                  <a:pt x="151890" y="37855"/>
                  <a:pt x="148985" y="34874"/>
                </a:cubicBezTo>
                <a:cubicBezTo>
                  <a:pt x="137442" y="23331"/>
                  <a:pt x="125976" y="21497"/>
                  <a:pt x="118255" y="13776"/>
                </a:cubicBezTo>
                <a:cubicBezTo>
                  <a:pt x="110611" y="6055"/>
                  <a:pt x="97157" y="2233"/>
                  <a:pt x="89513" y="9954"/>
                </a:cubicBezTo>
                <a:cubicBezTo>
                  <a:pt x="81869" y="17675"/>
                  <a:pt x="60771" y="23408"/>
                  <a:pt x="49228" y="23408"/>
                </a:cubicBezTo>
                <a:cubicBezTo>
                  <a:pt x="46629" y="23408"/>
                  <a:pt x="41049" y="21268"/>
                  <a:pt x="34093" y="18057"/>
                </a:cubicBezTo>
                <a:cubicBezTo>
                  <a:pt x="24996" y="23331"/>
                  <a:pt x="15364" y="28300"/>
                  <a:pt x="5733" y="30211"/>
                </a:cubicBezTo>
                <a:cubicBezTo>
                  <a:pt x="7720" y="32810"/>
                  <a:pt x="10702" y="31434"/>
                  <a:pt x="11313" y="35791"/>
                </a:cubicBez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9525" cap="flat">
            <a:solidFill>
              <a:schemeClr val="tx1">
                <a:lumMod val="9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25" name="Freeform: Shape 131">
            <a:extLst>
              <a:ext uri="{FF2B5EF4-FFF2-40B4-BE49-F238E27FC236}">
                <a16:creationId xmlns:a16="http://schemas.microsoft.com/office/drawing/2014/main" id="{A3AFBBCE-A255-625B-5B7C-BF2803703088}"/>
              </a:ext>
            </a:extLst>
          </p:cNvPr>
          <p:cNvSpPr/>
          <p:nvPr/>
        </p:nvSpPr>
        <p:spPr>
          <a:xfrm>
            <a:off x="7156052" y="2937746"/>
            <a:ext cx="137595" cy="168172"/>
          </a:xfrm>
          <a:custGeom>
            <a:avLst/>
            <a:gdLst>
              <a:gd name="connsiteX0" fmla="*/ 100674 w 137594"/>
              <a:gd name="connsiteY0" fmla="*/ 47225 h 168171"/>
              <a:gd name="connsiteX1" fmla="*/ 70555 w 137594"/>
              <a:gd name="connsiteY1" fmla="*/ 24598 h 168171"/>
              <a:gd name="connsiteX2" fmla="*/ 36692 w 137594"/>
              <a:gd name="connsiteY2" fmla="*/ 5794 h 168171"/>
              <a:gd name="connsiteX3" fmla="*/ 5733 w 137594"/>
              <a:gd name="connsiteY3" fmla="*/ 13667 h 168171"/>
              <a:gd name="connsiteX4" fmla="*/ 33711 w 137594"/>
              <a:gd name="connsiteY4" fmla="*/ 61519 h 168171"/>
              <a:gd name="connsiteX5" fmla="*/ 60618 w 137594"/>
              <a:gd name="connsiteY5" fmla="*/ 120991 h 168171"/>
              <a:gd name="connsiteX6" fmla="*/ 67957 w 137594"/>
              <a:gd name="connsiteY6" fmla="*/ 168844 h 168171"/>
              <a:gd name="connsiteX7" fmla="*/ 91960 w 137594"/>
              <a:gd name="connsiteY7" fmla="*/ 131311 h 168171"/>
              <a:gd name="connsiteX8" fmla="*/ 108242 w 137594"/>
              <a:gd name="connsiteY8" fmla="*/ 112506 h 168171"/>
              <a:gd name="connsiteX9" fmla="*/ 137136 w 137594"/>
              <a:gd name="connsiteY9" fmla="*/ 117551 h 168171"/>
              <a:gd name="connsiteX10" fmla="*/ 127122 w 137594"/>
              <a:gd name="connsiteY10" fmla="*/ 89880 h 168171"/>
              <a:gd name="connsiteX11" fmla="*/ 100674 w 137594"/>
              <a:gd name="connsiteY11" fmla="*/ 47225 h 168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37594" h="168171">
                <a:moveTo>
                  <a:pt x="100674" y="47225"/>
                </a:moveTo>
                <a:cubicBezTo>
                  <a:pt x="95629" y="30943"/>
                  <a:pt x="79346" y="24598"/>
                  <a:pt x="70555" y="24598"/>
                </a:cubicBezTo>
                <a:cubicBezTo>
                  <a:pt x="61765" y="24598"/>
                  <a:pt x="46706" y="4494"/>
                  <a:pt x="36692" y="5794"/>
                </a:cubicBezTo>
                <a:cubicBezTo>
                  <a:pt x="31188" y="6481"/>
                  <a:pt x="17658" y="9768"/>
                  <a:pt x="5733" y="13667"/>
                </a:cubicBezTo>
                <a:cubicBezTo>
                  <a:pt x="16664" y="34230"/>
                  <a:pt x="28360" y="55251"/>
                  <a:pt x="33711" y="61519"/>
                </a:cubicBezTo>
                <a:cubicBezTo>
                  <a:pt x="45177" y="74973"/>
                  <a:pt x="70173" y="111436"/>
                  <a:pt x="60618" y="120991"/>
                </a:cubicBezTo>
                <a:cubicBezTo>
                  <a:pt x="53127" y="128483"/>
                  <a:pt x="56185" y="159289"/>
                  <a:pt x="67957" y="168844"/>
                </a:cubicBezTo>
                <a:cubicBezTo>
                  <a:pt x="73460" y="161735"/>
                  <a:pt x="91960" y="138420"/>
                  <a:pt x="91960" y="131311"/>
                </a:cubicBezTo>
                <a:cubicBezTo>
                  <a:pt x="91960" y="123820"/>
                  <a:pt x="93259" y="108684"/>
                  <a:pt x="108242" y="112506"/>
                </a:cubicBezTo>
                <a:cubicBezTo>
                  <a:pt x="123300" y="116252"/>
                  <a:pt x="137136" y="122597"/>
                  <a:pt x="137136" y="117551"/>
                </a:cubicBezTo>
                <a:cubicBezTo>
                  <a:pt x="137136" y="112506"/>
                  <a:pt x="133391" y="96224"/>
                  <a:pt x="127122" y="89880"/>
                </a:cubicBezTo>
                <a:cubicBezTo>
                  <a:pt x="120778" y="83611"/>
                  <a:pt x="105719" y="63507"/>
                  <a:pt x="100674" y="47225"/>
                </a:cubicBez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9525" cap="flat">
            <a:solidFill>
              <a:schemeClr val="tx1">
                <a:lumMod val="9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26" name="Freeform: Shape 133">
            <a:extLst>
              <a:ext uri="{FF2B5EF4-FFF2-40B4-BE49-F238E27FC236}">
                <a16:creationId xmlns:a16="http://schemas.microsoft.com/office/drawing/2014/main" id="{829A4E53-FE9F-DD90-D49B-C1A2A1C1A81E}"/>
              </a:ext>
            </a:extLst>
          </p:cNvPr>
          <p:cNvSpPr/>
          <p:nvPr/>
        </p:nvSpPr>
        <p:spPr>
          <a:xfrm>
            <a:off x="6887736" y="3261690"/>
            <a:ext cx="122307" cy="91730"/>
          </a:xfrm>
          <a:custGeom>
            <a:avLst/>
            <a:gdLst>
              <a:gd name="connsiteX0" fmla="*/ 31576 w 122306"/>
              <a:gd name="connsiteY0" fmla="*/ 87755 h 91730"/>
              <a:gd name="connsiteX1" fmla="*/ 31576 w 122306"/>
              <a:gd name="connsiteY1" fmla="*/ 87755 h 91730"/>
              <a:gd name="connsiteX2" fmla="*/ 33181 w 122306"/>
              <a:gd name="connsiteY2" fmla="*/ 87067 h 91730"/>
              <a:gd name="connsiteX3" fmla="*/ 33563 w 122306"/>
              <a:gd name="connsiteY3" fmla="*/ 86914 h 91730"/>
              <a:gd name="connsiteX4" fmla="*/ 35933 w 122306"/>
              <a:gd name="connsiteY4" fmla="*/ 86608 h 91730"/>
              <a:gd name="connsiteX5" fmla="*/ 36315 w 122306"/>
              <a:gd name="connsiteY5" fmla="*/ 86532 h 91730"/>
              <a:gd name="connsiteX6" fmla="*/ 49921 w 122306"/>
              <a:gd name="connsiteY6" fmla="*/ 86303 h 91730"/>
              <a:gd name="connsiteX7" fmla="*/ 50915 w 122306"/>
              <a:gd name="connsiteY7" fmla="*/ 86303 h 91730"/>
              <a:gd name="connsiteX8" fmla="*/ 54279 w 122306"/>
              <a:gd name="connsiteY8" fmla="*/ 86073 h 91730"/>
              <a:gd name="connsiteX9" fmla="*/ 55578 w 122306"/>
              <a:gd name="connsiteY9" fmla="*/ 85921 h 91730"/>
              <a:gd name="connsiteX10" fmla="*/ 59859 w 122306"/>
              <a:gd name="connsiteY10" fmla="*/ 85156 h 91730"/>
              <a:gd name="connsiteX11" fmla="*/ 79581 w 122306"/>
              <a:gd name="connsiteY11" fmla="*/ 72925 h 91730"/>
              <a:gd name="connsiteX12" fmla="*/ 119101 w 122306"/>
              <a:gd name="connsiteY12" fmla="*/ 54732 h 91730"/>
              <a:gd name="connsiteX13" fmla="*/ 119866 w 122306"/>
              <a:gd name="connsiteY13" fmla="*/ 52821 h 91730"/>
              <a:gd name="connsiteX14" fmla="*/ 111533 w 122306"/>
              <a:gd name="connsiteY14" fmla="*/ 40896 h 91730"/>
              <a:gd name="connsiteX15" fmla="*/ 87990 w 122306"/>
              <a:gd name="connsiteY15" fmla="*/ 13607 h 91730"/>
              <a:gd name="connsiteX16" fmla="*/ 87072 w 122306"/>
              <a:gd name="connsiteY16" fmla="*/ 10702 h 91730"/>
              <a:gd name="connsiteX17" fmla="*/ 86996 w 122306"/>
              <a:gd name="connsiteY17" fmla="*/ 10320 h 91730"/>
              <a:gd name="connsiteX18" fmla="*/ 87149 w 122306"/>
              <a:gd name="connsiteY18" fmla="*/ 5733 h 91730"/>
              <a:gd name="connsiteX19" fmla="*/ 13994 w 122306"/>
              <a:gd name="connsiteY19" fmla="*/ 19110 h 91730"/>
              <a:gd name="connsiteX20" fmla="*/ 11472 w 122306"/>
              <a:gd name="connsiteY20" fmla="*/ 17352 h 91730"/>
              <a:gd name="connsiteX21" fmla="*/ 6885 w 122306"/>
              <a:gd name="connsiteY21" fmla="*/ 61459 h 91730"/>
              <a:gd name="connsiteX22" fmla="*/ 31576 w 122306"/>
              <a:gd name="connsiteY22" fmla="*/ 87755 h 91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2306" h="91730">
                <a:moveTo>
                  <a:pt x="31576" y="87755"/>
                </a:moveTo>
                <a:lnTo>
                  <a:pt x="31576" y="87755"/>
                </a:lnTo>
                <a:cubicBezTo>
                  <a:pt x="31958" y="87449"/>
                  <a:pt x="32493" y="87220"/>
                  <a:pt x="33181" y="87067"/>
                </a:cubicBezTo>
                <a:cubicBezTo>
                  <a:pt x="33334" y="87067"/>
                  <a:pt x="33410" y="86991"/>
                  <a:pt x="33563" y="86914"/>
                </a:cubicBezTo>
                <a:cubicBezTo>
                  <a:pt x="34251" y="86761"/>
                  <a:pt x="35092" y="86685"/>
                  <a:pt x="35933" y="86608"/>
                </a:cubicBezTo>
                <a:cubicBezTo>
                  <a:pt x="36086" y="86532"/>
                  <a:pt x="36162" y="86532"/>
                  <a:pt x="36315" y="86532"/>
                </a:cubicBezTo>
                <a:cubicBezTo>
                  <a:pt x="39984" y="86226"/>
                  <a:pt x="44877" y="86456"/>
                  <a:pt x="49921" y="86303"/>
                </a:cubicBezTo>
                <a:cubicBezTo>
                  <a:pt x="50228" y="86303"/>
                  <a:pt x="50610" y="86303"/>
                  <a:pt x="50915" y="86303"/>
                </a:cubicBezTo>
                <a:cubicBezTo>
                  <a:pt x="52062" y="86226"/>
                  <a:pt x="53132" y="86150"/>
                  <a:pt x="54279" y="86073"/>
                </a:cubicBezTo>
                <a:cubicBezTo>
                  <a:pt x="54737" y="85997"/>
                  <a:pt x="55119" y="85997"/>
                  <a:pt x="55578" y="85921"/>
                </a:cubicBezTo>
                <a:cubicBezTo>
                  <a:pt x="57030" y="85768"/>
                  <a:pt x="58483" y="85538"/>
                  <a:pt x="59859" y="85156"/>
                </a:cubicBezTo>
                <a:cubicBezTo>
                  <a:pt x="71172" y="82328"/>
                  <a:pt x="74001" y="70097"/>
                  <a:pt x="79581" y="72925"/>
                </a:cubicBezTo>
                <a:cubicBezTo>
                  <a:pt x="85237" y="75754"/>
                  <a:pt x="115356" y="60389"/>
                  <a:pt x="119101" y="54732"/>
                </a:cubicBezTo>
                <a:cubicBezTo>
                  <a:pt x="119560" y="54044"/>
                  <a:pt x="119789" y="53433"/>
                  <a:pt x="119866" y="52821"/>
                </a:cubicBezTo>
                <a:cubicBezTo>
                  <a:pt x="120477" y="48464"/>
                  <a:pt x="112375" y="45865"/>
                  <a:pt x="111533" y="40896"/>
                </a:cubicBezTo>
                <a:cubicBezTo>
                  <a:pt x="110616" y="35240"/>
                  <a:pt x="90818" y="16435"/>
                  <a:pt x="87990" y="13607"/>
                </a:cubicBezTo>
                <a:cubicBezTo>
                  <a:pt x="87378" y="12995"/>
                  <a:pt x="87149" y="11925"/>
                  <a:pt x="87072" y="10702"/>
                </a:cubicBezTo>
                <a:cubicBezTo>
                  <a:pt x="87072" y="10549"/>
                  <a:pt x="86996" y="10472"/>
                  <a:pt x="86996" y="10320"/>
                </a:cubicBezTo>
                <a:cubicBezTo>
                  <a:pt x="86919" y="8944"/>
                  <a:pt x="86996" y="7415"/>
                  <a:pt x="87149" y="5733"/>
                </a:cubicBezTo>
                <a:cubicBezTo>
                  <a:pt x="57719" y="10014"/>
                  <a:pt x="13994" y="19110"/>
                  <a:pt x="13994" y="19110"/>
                </a:cubicBezTo>
                <a:cubicBezTo>
                  <a:pt x="13994" y="19110"/>
                  <a:pt x="12924" y="18346"/>
                  <a:pt x="11472" y="17352"/>
                </a:cubicBezTo>
                <a:cubicBezTo>
                  <a:pt x="6961" y="31723"/>
                  <a:pt x="3980" y="51369"/>
                  <a:pt x="6885" y="61459"/>
                </a:cubicBezTo>
                <a:cubicBezTo>
                  <a:pt x="9866" y="71244"/>
                  <a:pt x="18810" y="78124"/>
                  <a:pt x="31576" y="87755"/>
                </a:cubicBez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9525" cap="flat">
            <a:solidFill>
              <a:schemeClr val="tx1">
                <a:lumMod val="9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27" name="Freeform: Shape 135">
            <a:extLst>
              <a:ext uri="{FF2B5EF4-FFF2-40B4-BE49-F238E27FC236}">
                <a16:creationId xmlns:a16="http://schemas.microsoft.com/office/drawing/2014/main" id="{5DD26F9F-FDC7-E093-EBB2-7437C5576AB3}"/>
              </a:ext>
            </a:extLst>
          </p:cNvPr>
          <p:cNvSpPr/>
          <p:nvPr/>
        </p:nvSpPr>
        <p:spPr>
          <a:xfrm>
            <a:off x="7003933" y="2494291"/>
            <a:ext cx="405141" cy="290479"/>
          </a:xfrm>
          <a:custGeom>
            <a:avLst/>
            <a:gdLst>
              <a:gd name="connsiteX0" fmla="*/ 379609 w 405140"/>
              <a:gd name="connsiteY0" fmla="*/ 146310 h 290478"/>
              <a:gd name="connsiteX1" fmla="*/ 355071 w 405140"/>
              <a:gd name="connsiteY1" fmla="*/ 122766 h 290478"/>
              <a:gd name="connsiteX2" fmla="*/ 335349 w 405140"/>
              <a:gd name="connsiteY2" fmla="*/ 96393 h 290478"/>
              <a:gd name="connsiteX3" fmla="*/ 330610 w 405140"/>
              <a:gd name="connsiteY3" fmla="*/ 66275 h 290478"/>
              <a:gd name="connsiteX4" fmla="*/ 326864 w 405140"/>
              <a:gd name="connsiteY4" fmla="*/ 37074 h 290478"/>
              <a:gd name="connsiteX5" fmla="*/ 287344 w 405140"/>
              <a:gd name="connsiteY5" fmla="*/ 25761 h 290478"/>
              <a:gd name="connsiteX6" fmla="*/ 264717 w 405140"/>
              <a:gd name="connsiteY6" fmla="*/ 25761 h 290478"/>
              <a:gd name="connsiteX7" fmla="*/ 243084 w 405140"/>
              <a:gd name="connsiteY7" fmla="*/ 15365 h 290478"/>
              <a:gd name="connsiteX8" fmla="*/ 220457 w 405140"/>
              <a:gd name="connsiteY8" fmla="*/ 8791 h 290478"/>
              <a:gd name="connsiteX9" fmla="*/ 218317 w 405140"/>
              <a:gd name="connsiteY9" fmla="*/ 5733 h 290478"/>
              <a:gd name="connsiteX10" fmla="*/ 205093 w 405140"/>
              <a:gd name="connsiteY10" fmla="*/ 11008 h 290478"/>
              <a:gd name="connsiteX11" fmla="*/ 188734 w 405140"/>
              <a:gd name="connsiteY11" fmla="*/ 26067 h 290478"/>
              <a:gd name="connsiteX12" fmla="*/ 159839 w 405140"/>
              <a:gd name="connsiteY12" fmla="*/ 29812 h 290478"/>
              <a:gd name="connsiteX13" fmla="*/ 148526 w 405140"/>
              <a:gd name="connsiteY13" fmla="*/ 52363 h 290478"/>
              <a:gd name="connsiteX14" fmla="*/ 143481 w 405140"/>
              <a:gd name="connsiteY14" fmla="*/ 68721 h 290478"/>
              <a:gd name="connsiteX15" fmla="*/ 129721 w 405140"/>
              <a:gd name="connsiteY15" fmla="*/ 80035 h 290478"/>
              <a:gd name="connsiteX16" fmla="*/ 108318 w 405140"/>
              <a:gd name="connsiteY16" fmla="*/ 100062 h 290478"/>
              <a:gd name="connsiteX17" fmla="*/ 102049 w 405140"/>
              <a:gd name="connsiteY17" fmla="*/ 120167 h 290478"/>
              <a:gd name="connsiteX18" fmla="*/ 74454 w 405140"/>
              <a:gd name="connsiteY18" fmla="*/ 128957 h 290478"/>
              <a:gd name="connsiteX19" fmla="*/ 53127 w 405140"/>
              <a:gd name="connsiteY19" fmla="*/ 138971 h 290478"/>
              <a:gd name="connsiteX20" fmla="*/ 22015 w 405140"/>
              <a:gd name="connsiteY20" fmla="*/ 136755 h 290478"/>
              <a:gd name="connsiteX21" fmla="*/ 21709 w 405140"/>
              <a:gd name="connsiteY21" fmla="*/ 140500 h 290478"/>
              <a:gd name="connsiteX22" fmla="*/ 28283 w 405140"/>
              <a:gd name="connsiteY22" fmla="*/ 172529 h 290478"/>
              <a:gd name="connsiteX23" fmla="*/ 30194 w 405140"/>
              <a:gd name="connsiteY23" fmla="*/ 209298 h 290478"/>
              <a:gd name="connsiteX24" fmla="*/ 5733 w 405140"/>
              <a:gd name="connsiteY24" fmla="*/ 230931 h 290478"/>
              <a:gd name="connsiteX25" fmla="*/ 19875 w 405140"/>
              <a:gd name="connsiteY25" fmla="*/ 252564 h 290478"/>
              <a:gd name="connsiteX26" fmla="*/ 19110 w 405140"/>
              <a:gd name="connsiteY26" fmla="*/ 275878 h 290478"/>
              <a:gd name="connsiteX27" fmla="*/ 41813 w 405140"/>
              <a:gd name="connsiteY27" fmla="*/ 270833 h 290478"/>
              <a:gd name="connsiteX28" fmla="*/ 69485 w 405140"/>
              <a:gd name="connsiteY28" fmla="*/ 254475 h 290478"/>
              <a:gd name="connsiteX29" fmla="*/ 142258 w 405140"/>
              <a:gd name="connsiteY29" fmla="*/ 263266 h 290478"/>
              <a:gd name="connsiteX30" fmla="*/ 181166 w 405140"/>
              <a:gd name="connsiteY30" fmla="*/ 269534 h 290478"/>
              <a:gd name="connsiteX31" fmla="*/ 210061 w 405140"/>
              <a:gd name="connsiteY31" fmla="*/ 273279 h 290478"/>
              <a:gd name="connsiteX32" fmla="*/ 237733 w 405140"/>
              <a:gd name="connsiteY32" fmla="*/ 275802 h 290478"/>
              <a:gd name="connsiteX33" fmla="*/ 265405 w 405140"/>
              <a:gd name="connsiteY33" fmla="*/ 284593 h 290478"/>
              <a:gd name="connsiteX34" fmla="*/ 304314 w 405140"/>
              <a:gd name="connsiteY34" fmla="*/ 287115 h 290478"/>
              <a:gd name="connsiteX35" fmla="*/ 311805 w 405140"/>
              <a:gd name="connsiteY35" fmla="*/ 273279 h 290478"/>
              <a:gd name="connsiteX36" fmla="*/ 336954 w 405140"/>
              <a:gd name="connsiteY36" fmla="*/ 245684 h 290478"/>
              <a:gd name="connsiteX37" fmla="*/ 364244 w 405140"/>
              <a:gd name="connsiteY37" fmla="*/ 240180 h 290478"/>
              <a:gd name="connsiteX38" fmla="*/ 357976 w 405140"/>
              <a:gd name="connsiteY38" fmla="*/ 222446 h 290478"/>
              <a:gd name="connsiteX39" fmla="*/ 351402 w 405140"/>
              <a:gd name="connsiteY39" fmla="*/ 182925 h 290478"/>
              <a:gd name="connsiteX40" fmla="*/ 381520 w 405140"/>
              <a:gd name="connsiteY40" fmla="*/ 187665 h 290478"/>
              <a:gd name="connsiteX41" fmla="*/ 403230 w 405140"/>
              <a:gd name="connsiteY41" fmla="*/ 167943 h 290478"/>
              <a:gd name="connsiteX42" fmla="*/ 379609 w 405140"/>
              <a:gd name="connsiteY42" fmla="*/ 146310 h 290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405140" h="290478">
                <a:moveTo>
                  <a:pt x="379609" y="146310"/>
                </a:moveTo>
                <a:cubicBezTo>
                  <a:pt x="372041" y="144399"/>
                  <a:pt x="367379" y="127505"/>
                  <a:pt x="355071" y="122766"/>
                </a:cubicBezTo>
                <a:cubicBezTo>
                  <a:pt x="342841" y="118026"/>
                  <a:pt x="345669" y="102967"/>
                  <a:pt x="335349" y="96393"/>
                </a:cubicBezTo>
                <a:cubicBezTo>
                  <a:pt x="325030" y="89819"/>
                  <a:pt x="331603" y="76595"/>
                  <a:pt x="330610" y="66275"/>
                </a:cubicBezTo>
                <a:cubicBezTo>
                  <a:pt x="329692" y="55955"/>
                  <a:pt x="332521" y="39903"/>
                  <a:pt x="326864" y="37074"/>
                </a:cubicBezTo>
                <a:cubicBezTo>
                  <a:pt x="321207" y="34246"/>
                  <a:pt x="297663" y="21098"/>
                  <a:pt x="287344" y="25761"/>
                </a:cubicBezTo>
                <a:cubicBezTo>
                  <a:pt x="276948" y="30500"/>
                  <a:pt x="269457" y="34246"/>
                  <a:pt x="264717" y="25761"/>
                </a:cubicBezTo>
                <a:cubicBezTo>
                  <a:pt x="259978" y="17276"/>
                  <a:pt x="253404" y="12537"/>
                  <a:pt x="243084" y="15365"/>
                </a:cubicBezTo>
                <a:cubicBezTo>
                  <a:pt x="232688" y="18193"/>
                  <a:pt x="226114" y="13454"/>
                  <a:pt x="220457" y="8791"/>
                </a:cubicBezTo>
                <a:cubicBezTo>
                  <a:pt x="219617" y="8103"/>
                  <a:pt x="218929" y="6956"/>
                  <a:pt x="218317" y="5733"/>
                </a:cubicBezTo>
                <a:cubicBezTo>
                  <a:pt x="214113" y="6574"/>
                  <a:pt x="208609" y="8179"/>
                  <a:pt x="205093" y="11008"/>
                </a:cubicBezTo>
                <a:cubicBezTo>
                  <a:pt x="198824" y="16053"/>
                  <a:pt x="197601" y="26067"/>
                  <a:pt x="188734" y="26067"/>
                </a:cubicBezTo>
                <a:cubicBezTo>
                  <a:pt x="179943" y="26067"/>
                  <a:pt x="169930" y="22321"/>
                  <a:pt x="159839" y="29812"/>
                </a:cubicBezTo>
                <a:cubicBezTo>
                  <a:pt x="149749" y="37304"/>
                  <a:pt x="147303" y="46171"/>
                  <a:pt x="148526" y="52363"/>
                </a:cubicBezTo>
                <a:cubicBezTo>
                  <a:pt x="149749" y="58631"/>
                  <a:pt x="151048" y="68721"/>
                  <a:pt x="143481" y="68721"/>
                </a:cubicBezTo>
                <a:cubicBezTo>
                  <a:pt x="135990" y="68721"/>
                  <a:pt x="137212" y="77512"/>
                  <a:pt x="129721" y="80035"/>
                </a:cubicBezTo>
                <a:cubicBezTo>
                  <a:pt x="122230" y="82557"/>
                  <a:pt x="109617" y="93871"/>
                  <a:pt x="108318" y="100062"/>
                </a:cubicBezTo>
                <a:cubicBezTo>
                  <a:pt x="107094" y="106407"/>
                  <a:pt x="107094" y="120167"/>
                  <a:pt x="102049" y="120167"/>
                </a:cubicBezTo>
                <a:cubicBezTo>
                  <a:pt x="97004" y="120167"/>
                  <a:pt x="79499" y="122689"/>
                  <a:pt x="74454" y="128957"/>
                </a:cubicBezTo>
                <a:cubicBezTo>
                  <a:pt x="69409" y="135226"/>
                  <a:pt x="63217" y="141494"/>
                  <a:pt x="53127" y="138971"/>
                </a:cubicBezTo>
                <a:cubicBezTo>
                  <a:pt x="48005" y="137672"/>
                  <a:pt x="34169" y="137060"/>
                  <a:pt x="22015" y="136755"/>
                </a:cubicBezTo>
                <a:cubicBezTo>
                  <a:pt x="22168" y="137978"/>
                  <a:pt x="22168" y="139201"/>
                  <a:pt x="21709" y="140500"/>
                </a:cubicBezTo>
                <a:cubicBezTo>
                  <a:pt x="17046" y="153648"/>
                  <a:pt x="20792" y="165879"/>
                  <a:pt x="28283" y="172529"/>
                </a:cubicBezTo>
                <a:cubicBezTo>
                  <a:pt x="35775" y="179103"/>
                  <a:pt x="38603" y="205476"/>
                  <a:pt x="30194" y="209298"/>
                </a:cubicBezTo>
                <a:cubicBezTo>
                  <a:pt x="21709" y="213043"/>
                  <a:pt x="5733" y="224357"/>
                  <a:pt x="5733" y="230931"/>
                </a:cubicBezTo>
                <a:cubicBezTo>
                  <a:pt x="5733" y="237505"/>
                  <a:pt x="22703" y="243161"/>
                  <a:pt x="19875" y="252564"/>
                </a:cubicBezTo>
                <a:cubicBezTo>
                  <a:pt x="18269" y="257991"/>
                  <a:pt x="18193" y="267546"/>
                  <a:pt x="19110" y="275878"/>
                </a:cubicBezTo>
                <a:cubicBezTo>
                  <a:pt x="27137" y="276261"/>
                  <a:pt x="35010" y="277637"/>
                  <a:pt x="41813" y="270833"/>
                </a:cubicBezTo>
                <a:cubicBezTo>
                  <a:pt x="49381" y="263266"/>
                  <a:pt x="53127" y="254475"/>
                  <a:pt x="69485" y="254475"/>
                </a:cubicBezTo>
                <a:cubicBezTo>
                  <a:pt x="85767" y="254475"/>
                  <a:pt x="134766" y="254475"/>
                  <a:pt x="142258" y="263266"/>
                </a:cubicBezTo>
                <a:cubicBezTo>
                  <a:pt x="149749" y="272056"/>
                  <a:pt x="169930" y="264565"/>
                  <a:pt x="181166" y="269534"/>
                </a:cubicBezTo>
                <a:cubicBezTo>
                  <a:pt x="192480" y="274579"/>
                  <a:pt x="208838" y="279624"/>
                  <a:pt x="210061" y="273279"/>
                </a:cubicBezTo>
                <a:cubicBezTo>
                  <a:pt x="211361" y="267011"/>
                  <a:pt x="226420" y="282070"/>
                  <a:pt x="237733" y="275802"/>
                </a:cubicBezTo>
                <a:cubicBezTo>
                  <a:pt x="249047" y="269534"/>
                  <a:pt x="259060" y="288339"/>
                  <a:pt x="265405" y="284593"/>
                </a:cubicBezTo>
                <a:cubicBezTo>
                  <a:pt x="271673" y="280847"/>
                  <a:pt x="298046" y="280847"/>
                  <a:pt x="304314" y="287115"/>
                </a:cubicBezTo>
                <a:cubicBezTo>
                  <a:pt x="310658" y="293384"/>
                  <a:pt x="311805" y="280771"/>
                  <a:pt x="311805" y="273279"/>
                </a:cubicBezTo>
                <a:cubicBezTo>
                  <a:pt x="311805" y="265788"/>
                  <a:pt x="336954" y="245684"/>
                  <a:pt x="336954" y="245684"/>
                </a:cubicBezTo>
                <a:cubicBezTo>
                  <a:pt x="336954" y="245684"/>
                  <a:pt x="354077" y="244767"/>
                  <a:pt x="364244" y="240180"/>
                </a:cubicBezTo>
                <a:cubicBezTo>
                  <a:pt x="361951" y="236893"/>
                  <a:pt x="360040" y="231542"/>
                  <a:pt x="357976" y="222446"/>
                </a:cubicBezTo>
                <a:cubicBezTo>
                  <a:pt x="353313" y="201730"/>
                  <a:pt x="345745" y="189499"/>
                  <a:pt x="351402" y="182925"/>
                </a:cubicBezTo>
                <a:cubicBezTo>
                  <a:pt x="357059" y="176351"/>
                  <a:pt x="373035" y="191410"/>
                  <a:pt x="381520" y="187665"/>
                </a:cubicBezTo>
                <a:cubicBezTo>
                  <a:pt x="390005" y="183919"/>
                  <a:pt x="405064" y="176351"/>
                  <a:pt x="403230" y="167943"/>
                </a:cubicBezTo>
                <a:cubicBezTo>
                  <a:pt x="401319" y="159534"/>
                  <a:pt x="387177" y="148221"/>
                  <a:pt x="379609" y="146310"/>
                </a:cubicBez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9525" cap="flat">
            <a:solidFill>
              <a:schemeClr val="tx1">
                <a:lumMod val="9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28" name="Freeform: Shape 136">
            <a:extLst>
              <a:ext uri="{FF2B5EF4-FFF2-40B4-BE49-F238E27FC236}">
                <a16:creationId xmlns:a16="http://schemas.microsoft.com/office/drawing/2014/main" id="{D712A98B-DA58-F569-D30C-B48BD7A4935A}"/>
              </a:ext>
            </a:extLst>
          </p:cNvPr>
          <p:cNvSpPr/>
          <p:nvPr/>
        </p:nvSpPr>
        <p:spPr>
          <a:xfrm>
            <a:off x="6908279" y="2380272"/>
            <a:ext cx="313411" cy="152884"/>
          </a:xfrm>
          <a:custGeom>
            <a:avLst/>
            <a:gdLst>
              <a:gd name="connsiteX0" fmla="*/ 106814 w 313410"/>
              <a:gd name="connsiteY0" fmla="*/ 108438 h 152883"/>
              <a:gd name="connsiteX1" fmla="*/ 160552 w 313410"/>
              <a:gd name="connsiteY1" fmla="*/ 108438 h 152883"/>
              <a:gd name="connsiteX2" fmla="*/ 185472 w 313410"/>
              <a:gd name="connsiteY2" fmla="*/ 117994 h 152883"/>
              <a:gd name="connsiteX3" fmla="*/ 225757 w 313410"/>
              <a:gd name="connsiteY3" fmla="*/ 139168 h 152883"/>
              <a:gd name="connsiteX4" fmla="*/ 247237 w 313410"/>
              <a:gd name="connsiteY4" fmla="*/ 153080 h 152883"/>
              <a:gd name="connsiteX5" fmla="*/ 255493 w 313410"/>
              <a:gd name="connsiteY5" fmla="*/ 143907 h 152883"/>
              <a:gd name="connsiteX6" fmla="*/ 284387 w 313410"/>
              <a:gd name="connsiteY6" fmla="*/ 140162 h 152883"/>
              <a:gd name="connsiteX7" fmla="*/ 300746 w 313410"/>
              <a:gd name="connsiteY7" fmla="*/ 125103 h 152883"/>
              <a:gd name="connsiteX8" fmla="*/ 313971 w 313410"/>
              <a:gd name="connsiteY8" fmla="*/ 119828 h 152883"/>
              <a:gd name="connsiteX9" fmla="*/ 304798 w 313410"/>
              <a:gd name="connsiteY9" fmla="*/ 93761 h 152883"/>
              <a:gd name="connsiteX10" fmla="*/ 291649 w 313410"/>
              <a:gd name="connsiteY10" fmla="*/ 69300 h 152883"/>
              <a:gd name="connsiteX11" fmla="*/ 286910 w 313410"/>
              <a:gd name="connsiteY11" fmla="*/ 45756 h 152883"/>
              <a:gd name="connsiteX12" fmla="*/ 279725 w 313410"/>
              <a:gd name="connsiteY12" fmla="*/ 34901 h 152883"/>
              <a:gd name="connsiteX13" fmla="*/ 239211 w 313410"/>
              <a:gd name="connsiteY13" fmla="*/ 32226 h 152883"/>
              <a:gd name="connsiteX14" fmla="*/ 196556 w 313410"/>
              <a:gd name="connsiteY14" fmla="*/ 7076 h 152883"/>
              <a:gd name="connsiteX15" fmla="*/ 150844 w 313410"/>
              <a:gd name="connsiteY15" fmla="*/ 7764 h 152883"/>
              <a:gd name="connsiteX16" fmla="*/ 147022 w 313410"/>
              <a:gd name="connsiteY16" fmla="*/ 49731 h 152883"/>
              <a:gd name="connsiteX17" fmla="*/ 112547 w 313410"/>
              <a:gd name="connsiteY17" fmla="*/ 66090 h 152883"/>
              <a:gd name="connsiteX18" fmla="*/ 74861 w 313410"/>
              <a:gd name="connsiteY18" fmla="*/ 22136 h 152883"/>
              <a:gd name="connsiteX19" fmla="*/ 34041 w 313410"/>
              <a:gd name="connsiteY19" fmla="*/ 40940 h 152883"/>
              <a:gd name="connsiteX20" fmla="*/ 17071 w 313410"/>
              <a:gd name="connsiteY20" fmla="*/ 74880 h 152883"/>
              <a:gd name="connsiteX21" fmla="*/ 10803 w 313410"/>
              <a:gd name="connsiteY21" fmla="*/ 115089 h 152883"/>
              <a:gd name="connsiteX22" fmla="*/ 11873 w 313410"/>
              <a:gd name="connsiteY22" fmla="*/ 117305 h 152883"/>
              <a:gd name="connsiteX23" fmla="*/ 45507 w 313410"/>
              <a:gd name="connsiteY23" fmla="*/ 108515 h 152883"/>
              <a:gd name="connsiteX24" fmla="*/ 106814 w 313410"/>
              <a:gd name="connsiteY24" fmla="*/ 108438 h 152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13410" h="152883">
                <a:moveTo>
                  <a:pt x="106814" y="108438"/>
                </a:moveTo>
                <a:cubicBezTo>
                  <a:pt x="118356" y="108438"/>
                  <a:pt x="145187" y="114248"/>
                  <a:pt x="160552" y="108438"/>
                </a:cubicBezTo>
                <a:cubicBezTo>
                  <a:pt x="175917" y="102705"/>
                  <a:pt x="175917" y="119981"/>
                  <a:pt x="185472" y="117994"/>
                </a:cubicBezTo>
                <a:cubicBezTo>
                  <a:pt x="195028" y="116083"/>
                  <a:pt x="214214" y="129536"/>
                  <a:pt x="225757" y="139168"/>
                </a:cubicBezTo>
                <a:cubicBezTo>
                  <a:pt x="231872" y="144290"/>
                  <a:pt x="239134" y="148341"/>
                  <a:pt x="247237" y="153080"/>
                </a:cubicBezTo>
                <a:cubicBezTo>
                  <a:pt x="249071" y="149946"/>
                  <a:pt x="251518" y="146889"/>
                  <a:pt x="255493" y="143907"/>
                </a:cubicBezTo>
                <a:cubicBezTo>
                  <a:pt x="265507" y="136416"/>
                  <a:pt x="275597" y="140162"/>
                  <a:pt x="284387" y="140162"/>
                </a:cubicBezTo>
                <a:cubicBezTo>
                  <a:pt x="293178" y="140162"/>
                  <a:pt x="294402" y="130148"/>
                  <a:pt x="300746" y="125103"/>
                </a:cubicBezTo>
                <a:cubicBezTo>
                  <a:pt x="304263" y="122274"/>
                  <a:pt x="309766" y="120669"/>
                  <a:pt x="313971" y="119828"/>
                </a:cubicBezTo>
                <a:cubicBezTo>
                  <a:pt x="310607" y="112872"/>
                  <a:pt x="310454" y="99342"/>
                  <a:pt x="304798" y="93761"/>
                </a:cubicBezTo>
                <a:cubicBezTo>
                  <a:pt x="298224" y="87188"/>
                  <a:pt x="288821" y="75874"/>
                  <a:pt x="291649" y="69300"/>
                </a:cubicBezTo>
                <a:cubicBezTo>
                  <a:pt x="294478" y="62726"/>
                  <a:pt x="294478" y="53324"/>
                  <a:pt x="286910" y="45756"/>
                </a:cubicBezTo>
                <a:cubicBezTo>
                  <a:pt x="283623" y="42469"/>
                  <a:pt x="281100" y="38570"/>
                  <a:pt x="279725" y="34901"/>
                </a:cubicBezTo>
                <a:cubicBezTo>
                  <a:pt x="264436" y="32914"/>
                  <a:pt x="243797" y="30697"/>
                  <a:pt x="239211" y="32226"/>
                </a:cubicBezTo>
                <a:cubicBezTo>
                  <a:pt x="231719" y="34748"/>
                  <a:pt x="201601" y="10899"/>
                  <a:pt x="196556" y="7076"/>
                </a:cubicBezTo>
                <a:cubicBezTo>
                  <a:pt x="193269" y="4630"/>
                  <a:pt x="170948" y="5930"/>
                  <a:pt x="150844" y="7764"/>
                </a:cubicBezTo>
                <a:cubicBezTo>
                  <a:pt x="139225" y="20607"/>
                  <a:pt x="147634" y="30009"/>
                  <a:pt x="147022" y="49731"/>
                </a:cubicBezTo>
                <a:cubicBezTo>
                  <a:pt x="146410" y="69835"/>
                  <a:pt x="124395" y="66090"/>
                  <a:pt x="112547" y="66090"/>
                </a:cubicBezTo>
                <a:cubicBezTo>
                  <a:pt x="100622" y="66090"/>
                  <a:pt x="81129" y="30315"/>
                  <a:pt x="74861" y="22136"/>
                </a:cubicBezTo>
                <a:cubicBezTo>
                  <a:pt x="68516" y="13956"/>
                  <a:pt x="48412" y="32226"/>
                  <a:pt x="34041" y="40940"/>
                </a:cubicBezTo>
                <a:cubicBezTo>
                  <a:pt x="19594" y="49731"/>
                  <a:pt x="27162" y="66701"/>
                  <a:pt x="17071" y="74880"/>
                </a:cubicBezTo>
                <a:cubicBezTo>
                  <a:pt x="7057" y="83060"/>
                  <a:pt x="789" y="96896"/>
                  <a:pt x="10803" y="115089"/>
                </a:cubicBezTo>
                <a:cubicBezTo>
                  <a:pt x="11185" y="115853"/>
                  <a:pt x="11491" y="116617"/>
                  <a:pt x="11873" y="117305"/>
                </a:cubicBezTo>
                <a:cubicBezTo>
                  <a:pt x="24410" y="116312"/>
                  <a:pt x="37787" y="114019"/>
                  <a:pt x="45507" y="108515"/>
                </a:cubicBezTo>
                <a:cubicBezTo>
                  <a:pt x="58885" y="98883"/>
                  <a:pt x="95347" y="108438"/>
                  <a:pt x="106814" y="108438"/>
                </a:cubicBez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9525" cap="flat">
            <a:solidFill>
              <a:schemeClr val="tx1">
                <a:lumMod val="9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29" name="Freeform: Shape 137">
            <a:extLst>
              <a:ext uri="{FF2B5EF4-FFF2-40B4-BE49-F238E27FC236}">
                <a16:creationId xmlns:a16="http://schemas.microsoft.com/office/drawing/2014/main" id="{E2A32747-45F0-C6E0-8FA0-140386977A44}"/>
              </a:ext>
            </a:extLst>
          </p:cNvPr>
          <p:cNvSpPr/>
          <p:nvPr/>
        </p:nvSpPr>
        <p:spPr>
          <a:xfrm>
            <a:off x="6906538" y="2478731"/>
            <a:ext cx="252257" cy="160528"/>
          </a:xfrm>
          <a:custGeom>
            <a:avLst/>
            <a:gdLst>
              <a:gd name="connsiteX0" fmla="*/ 37235 w 252257"/>
              <a:gd name="connsiteY0" fmla="*/ 79007 h 160527"/>
              <a:gd name="connsiteX1" fmla="*/ 62691 w 252257"/>
              <a:gd name="connsiteY1" fmla="*/ 88409 h 160527"/>
              <a:gd name="connsiteX2" fmla="*/ 86235 w 252257"/>
              <a:gd name="connsiteY2" fmla="*/ 102551 h 160527"/>
              <a:gd name="connsiteX3" fmla="*/ 86235 w 252257"/>
              <a:gd name="connsiteY3" fmla="*/ 132669 h 160527"/>
              <a:gd name="connsiteX4" fmla="*/ 119487 w 252257"/>
              <a:gd name="connsiteY4" fmla="*/ 152391 h 160527"/>
              <a:gd name="connsiteX5" fmla="*/ 150598 w 252257"/>
              <a:gd name="connsiteY5" fmla="*/ 154608 h 160527"/>
              <a:gd name="connsiteX6" fmla="*/ 171926 w 252257"/>
              <a:gd name="connsiteY6" fmla="*/ 144594 h 160527"/>
              <a:gd name="connsiteX7" fmla="*/ 199521 w 252257"/>
              <a:gd name="connsiteY7" fmla="*/ 135803 h 160527"/>
              <a:gd name="connsiteX8" fmla="*/ 205790 w 252257"/>
              <a:gd name="connsiteY8" fmla="*/ 115699 h 160527"/>
              <a:gd name="connsiteX9" fmla="*/ 227193 w 252257"/>
              <a:gd name="connsiteY9" fmla="*/ 95671 h 160527"/>
              <a:gd name="connsiteX10" fmla="*/ 240953 w 252257"/>
              <a:gd name="connsiteY10" fmla="*/ 84358 h 160527"/>
              <a:gd name="connsiteX11" fmla="*/ 245997 w 252257"/>
              <a:gd name="connsiteY11" fmla="*/ 67999 h 160527"/>
              <a:gd name="connsiteX12" fmla="*/ 249055 w 252257"/>
              <a:gd name="connsiteY12" fmla="*/ 54622 h 160527"/>
              <a:gd name="connsiteX13" fmla="*/ 227575 w 252257"/>
              <a:gd name="connsiteY13" fmla="*/ 40709 h 160527"/>
              <a:gd name="connsiteX14" fmla="*/ 187290 w 252257"/>
              <a:gd name="connsiteY14" fmla="*/ 19535 h 160527"/>
              <a:gd name="connsiteX15" fmla="*/ 162371 w 252257"/>
              <a:gd name="connsiteY15" fmla="*/ 9980 h 160527"/>
              <a:gd name="connsiteX16" fmla="*/ 108632 w 252257"/>
              <a:gd name="connsiteY16" fmla="*/ 9980 h 160527"/>
              <a:gd name="connsiteX17" fmla="*/ 47249 w 252257"/>
              <a:gd name="connsiteY17" fmla="*/ 9980 h 160527"/>
              <a:gd name="connsiteX18" fmla="*/ 13615 w 252257"/>
              <a:gd name="connsiteY18" fmla="*/ 18771 h 160527"/>
              <a:gd name="connsiteX19" fmla="*/ 9411 w 252257"/>
              <a:gd name="connsiteY19" fmla="*/ 64865 h 160527"/>
              <a:gd name="connsiteX20" fmla="*/ 11551 w 252257"/>
              <a:gd name="connsiteY20" fmla="*/ 76637 h 160527"/>
              <a:gd name="connsiteX21" fmla="*/ 37235 w 252257"/>
              <a:gd name="connsiteY21" fmla="*/ 79007 h 1605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52257" h="160527">
                <a:moveTo>
                  <a:pt x="37235" y="79007"/>
                </a:moveTo>
                <a:cubicBezTo>
                  <a:pt x="41975" y="85581"/>
                  <a:pt x="57034" y="91237"/>
                  <a:pt x="62691" y="88409"/>
                </a:cubicBezTo>
                <a:cubicBezTo>
                  <a:pt x="68347" y="85581"/>
                  <a:pt x="86235" y="94983"/>
                  <a:pt x="86235" y="102551"/>
                </a:cubicBezTo>
                <a:cubicBezTo>
                  <a:pt x="86235" y="110042"/>
                  <a:pt x="81495" y="132669"/>
                  <a:pt x="86235" y="132669"/>
                </a:cubicBezTo>
                <a:cubicBezTo>
                  <a:pt x="90515" y="132669"/>
                  <a:pt x="117652" y="141078"/>
                  <a:pt x="119487" y="152391"/>
                </a:cubicBezTo>
                <a:cubicBezTo>
                  <a:pt x="131641" y="152697"/>
                  <a:pt x="145477" y="153308"/>
                  <a:pt x="150598" y="154608"/>
                </a:cubicBezTo>
                <a:cubicBezTo>
                  <a:pt x="160689" y="157130"/>
                  <a:pt x="166881" y="150862"/>
                  <a:pt x="171926" y="144594"/>
                </a:cubicBezTo>
                <a:cubicBezTo>
                  <a:pt x="176971" y="138326"/>
                  <a:pt x="194476" y="135803"/>
                  <a:pt x="199521" y="135803"/>
                </a:cubicBezTo>
                <a:cubicBezTo>
                  <a:pt x="204566" y="135803"/>
                  <a:pt x="204566" y="122043"/>
                  <a:pt x="205790" y="115699"/>
                </a:cubicBezTo>
                <a:cubicBezTo>
                  <a:pt x="207089" y="109431"/>
                  <a:pt x="219625" y="98117"/>
                  <a:pt x="227193" y="95671"/>
                </a:cubicBezTo>
                <a:cubicBezTo>
                  <a:pt x="234761" y="93148"/>
                  <a:pt x="233461" y="84358"/>
                  <a:pt x="240953" y="84358"/>
                </a:cubicBezTo>
                <a:cubicBezTo>
                  <a:pt x="248520" y="84358"/>
                  <a:pt x="247221" y="74267"/>
                  <a:pt x="245997" y="67999"/>
                </a:cubicBezTo>
                <a:cubicBezTo>
                  <a:pt x="245233" y="64177"/>
                  <a:pt x="246151" y="59438"/>
                  <a:pt x="249055" y="54622"/>
                </a:cubicBezTo>
                <a:cubicBezTo>
                  <a:pt x="240953" y="49959"/>
                  <a:pt x="233690" y="45831"/>
                  <a:pt x="227575" y="40709"/>
                </a:cubicBezTo>
                <a:cubicBezTo>
                  <a:pt x="216032" y="31078"/>
                  <a:pt x="196846" y="17624"/>
                  <a:pt x="187290" y="19535"/>
                </a:cubicBezTo>
                <a:cubicBezTo>
                  <a:pt x="177659" y="21522"/>
                  <a:pt x="177659" y="4170"/>
                  <a:pt x="162371" y="9980"/>
                </a:cubicBezTo>
                <a:cubicBezTo>
                  <a:pt x="147006" y="15789"/>
                  <a:pt x="120098" y="9980"/>
                  <a:pt x="108632" y="9980"/>
                </a:cubicBezTo>
                <a:cubicBezTo>
                  <a:pt x="97166" y="9980"/>
                  <a:pt x="60626" y="425"/>
                  <a:pt x="47249" y="9980"/>
                </a:cubicBezTo>
                <a:cubicBezTo>
                  <a:pt x="39529" y="15484"/>
                  <a:pt x="26152" y="17777"/>
                  <a:pt x="13615" y="18771"/>
                </a:cubicBezTo>
                <a:cubicBezTo>
                  <a:pt x="22177" y="36276"/>
                  <a:pt x="19043" y="54010"/>
                  <a:pt x="9411" y="64865"/>
                </a:cubicBezTo>
                <a:cubicBezTo>
                  <a:pt x="2531" y="72586"/>
                  <a:pt x="6506" y="73656"/>
                  <a:pt x="11551" y="76637"/>
                </a:cubicBezTo>
                <a:cubicBezTo>
                  <a:pt x="21794" y="75720"/>
                  <a:pt x="33490" y="73732"/>
                  <a:pt x="37235" y="79007"/>
                </a:cubicBez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9525" cap="flat">
            <a:solidFill>
              <a:schemeClr val="tx1">
                <a:lumMod val="9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30" name="Freeform: Shape 138">
            <a:extLst>
              <a:ext uri="{FF2B5EF4-FFF2-40B4-BE49-F238E27FC236}">
                <a16:creationId xmlns:a16="http://schemas.microsoft.com/office/drawing/2014/main" id="{E28092B7-DC2D-0FDA-574D-3CEDF1BADB25}"/>
              </a:ext>
            </a:extLst>
          </p:cNvPr>
          <p:cNvSpPr/>
          <p:nvPr/>
        </p:nvSpPr>
        <p:spPr>
          <a:xfrm>
            <a:off x="6298568" y="2984133"/>
            <a:ext cx="198748" cy="107019"/>
          </a:xfrm>
          <a:custGeom>
            <a:avLst/>
            <a:gdLst>
              <a:gd name="connsiteX0" fmla="*/ 174401 w 198748"/>
              <a:gd name="connsiteY0" fmla="*/ 48232 h 107018"/>
              <a:gd name="connsiteX1" fmla="*/ 152768 w 198748"/>
              <a:gd name="connsiteY1" fmla="*/ 36918 h 107018"/>
              <a:gd name="connsiteX2" fmla="*/ 152768 w 198748"/>
              <a:gd name="connsiteY2" fmla="*/ 19108 h 107018"/>
              <a:gd name="connsiteX3" fmla="*/ 128231 w 198748"/>
              <a:gd name="connsiteY3" fmla="*/ 8406 h 107018"/>
              <a:gd name="connsiteX4" fmla="*/ 99336 w 198748"/>
              <a:gd name="connsiteY4" fmla="*/ 9629 h 107018"/>
              <a:gd name="connsiteX5" fmla="*/ 63332 w 198748"/>
              <a:gd name="connsiteY5" fmla="*/ 10852 h 107018"/>
              <a:gd name="connsiteX6" fmla="*/ 57598 w 198748"/>
              <a:gd name="connsiteY6" fmla="*/ 17120 h 107018"/>
              <a:gd name="connsiteX7" fmla="*/ 35966 w 198748"/>
              <a:gd name="connsiteY7" fmla="*/ 35007 h 107018"/>
              <a:gd name="connsiteX8" fmla="*/ 8676 w 198748"/>
              <a:gd name="connsiteY8" fmla="*/ 68871 h 107018"/>
              <a:gd name="connsiteX9" fmla="*/ 14333 w 198748"/>
              <a:gd name="connsiteY9" fmla="*/ 83013 h 107018"/>
              <a:gd name="connsiteX10" fmla="*/ 33137 w 198748"/>
              <a:gd name="connsiteY10" fmla="*/ 84924 h 107018"/>
              <a:gd name="connsiteX11" fmla="*/ 40629 w 198748"/>
              <a:gd name="connsiteY11" fmla="*/ 105640 h 107018"/>
              <a:gd name="connsiteX12" fmla="*/ 40552 w 198748"/>
              <a:gd name="connsiteY12" fmla="*/ 106328 h 107018"/>
              <a:gd name="connsiteX13" fmla="*/ 76785 w 198748"/>
              <a:gd name="connsiteY13" fmla="*/ 103729 h 107018"/>
              <a:gd name="connsiteX14" fmla="*/ 98113 w 198748"/>
              <a:gd name="connsiteY14" fmla="*/ 73611 h 107018"/>
              <a:gd name="connsiteX15" fmla="*/ 121963 w 198748"/>
              <a:gd name="connsiteY15" fmla="*/ 102506 h 107018"/>
              <a:gd name="connsiteX16" fmla="*/ 133276 w 198748"/>
              <a:gd name="connsiteY16" fmla="*/ 87447 h 107018"/>
              <a:gd name="connsiteX17" fmla="*/ 148335 w 198748"/>
              <a:gd name="connsiteY17" fmla="*/ 78656 h 107018"/>
              <a:gd name="connsiteX18" fmla="*/ 168439 w 198748"/>
              <a:gd name="connsiteY18" fmla="*/ 73611 h 107018"/>
              <a:gd name="connsiteX19" fmla="*/ 180975 w 198748"/>
              <a:gd name="connsiteY19" fmla="*/ 68642 h 107018"/>
              <a:gd name="connsiteX20" fmla="*/ 187244 w 198748"/>
              <a:gd name="connsiteY20" fmla="*/ 58552 h 107018"/>
              <a:gd name="connsiteX21" fmla="*/ 195423 w 198748"/>
              <a:gd name="connsiteY21" fmla="*/ 50907 h 107018"/>
              <a:gd name="connsiteX22" fmla="*/ 174401 w 198748"/>
              <a:gd name="connsiteY22" fmla="*/ 48232 h 107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98748" h="107018">
                <a:moveTo>
                  <a:pt x="174401" y="48232"/>
                </a:moveTo>
                <a:cubicBezTo>
                  <a:pt x="165917" y="51977"/>
                  <a:pt x="152768" y="40664"/>
                  <a:pt x="152768" y="36918"/>
                </a:cubicBezTo>
                <a:cubicBezTo>
                  <a:pt x="152768" y="34319"/>
                  <a:pt x="151010" y="24917"/>
                  <a:pt x="152768" y="19108"/>
                </a:cubicBezTo>
                <a:cubicBezTo>
                  <a:pt x="145812" y="15515"/>
                  <a:pt x="135722" y="10622"/>
                  <a:pt x="128231" y="8406"/>
                </a:cubicBezTo>
                <a:cubicBezTo>
                  <a:pt x="115694" y="4660"/>
                  <a:pt x="109426" y="4660"/>
                  <a:pt x="99336" y="9629"/>
                </a:cubicBezTo>
                <a:cubicBezTo>
                  <a:pt x="92914" y="12839"/>
                  <a:pt x="75256" y="11922"/>
                  <a:pt x="63332" y="10852"/>
                </a:cubicBezTo>
                <a:cubicBezTo>
                  <a:pt x="62262" y="14598"/>
                  <a:pt x="60580" y="17120"/>
                  <a:pt x="57598" y="17120"/>
                </a:cubicBezTo>
                <a:cubicBezTo>
                  <a:pt x="49113" y="17120"/>
                  <a:pt x="37800" y="25605"/>
                  <a:pt x="35966" y="35007"/>
                </a:cubicBezTo>
                <a:cubicBezTo>
                  <a:pt x="34055" y="44410"/>
                  <a:pt x="14333" y="51977"/>
                  <a:pt x="8676" y="68871"/>
                </a:cubicBezTo>
                <a:cubicBezTo>
                  <a:pt x="3019" y="85841"/>
                  <a:pt x="5848" y="93333"/>
                  <a:pt x="14333" y="83013"/>
                </a:cubicBezTo>
                <a:cubicBezTo>
                  <a:pt x="22818" y="72693"/>
                  <a:pt x="33137" y="76439"/>
                  <a:pt x="33137" y="84924"/>
                </a:cubicBezTo>
                <a:cubicBezTo>
                  <a:pt x="33137" y="93409"/>
                  <a:pt x="44451" y="94326"/>
                  <a:pt x="40629" y="105640"/>
                </a:cubicBezTo>
                <a:cubicBezTo>
                  <a:pt x="40552" y="105945"/>
                  <a:pt x="40552" y="106022"/>
                  <a:pt x="40552" y="106328"/>
                </a:cubicBezTo>
                <a:cubicBezTo>
                  <a:pt x="53471" y="105181"/>
                  <a:pt x="71358" y="103729"/>
                  <a:pt x="76785" y="103729"/>
                </a:cubicBezTo>
                <a:cubicBezTo>
                  <a:pt x="85576" y="103729"/>
                  <a:pt x="94367" y="76133"/>
                  <a:pt x="98113" y="73611"/>
                </a:cubicBezTo>
                <a:cubicBezTo>
                  <a:pt x="101858" y="71088"/>
                  <a:pt x="111949" y="93715"/>
                  <a:pt x="121963" y="102506"/>
                </a:cubicBezTo>
                <a:cubicBezTo>
                  <a:pt x="131976" y="111296"/>
                  <a:pt x="133276" y="94938"/>
                  <a:pt x="133276" y="87447"/>
                </a:cubicBezTo>
                <a:cubicBezTo>
                  <a:pt x="133276" y="79879"/>
                  <a:pt x="142067" y="77356"/>
                  <a:pt x="148335" y="78656"/>
                </a:cubicBezTo>
                <a:cubicBezTo>
                  <a:pt x="154603" y="79879"/>
                  <a:pt x="168439" y="82401"/>
                  <a:pt x="168439" y="73611"/>
                </a:cubicBezTo>
                <a:cubicBezTo>
                  <a:pt x="168439" y="64896"/>
                  <a:pt x="175930" y="68642"/>
                  <a:pt x="180975" y="68642"/>
                </a:cubicBezTo>
                <a:cubicBezTo>
                  <a:pt x="186021" y="68642"/>
                  <a:pt x="187244" y="58552"/>
                  <a:pt x="187244" y="58552"/>
                </a:cubicBezTo>
                <a:lnTo>
                  <a:pt x="195423" y="50907"/>
                </a:lnTo>
                <a:cubicBezTo>
                  <a:pt x="188849" y="47544"/>
                  <a:pt x="181052" y="45251"/>
                  <a:pt x="174401" y="48232"/>
                </a:cubicBez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9525" cap="flat">
            <a:solidFill>
              <a:srgbClr val="5D5E60"/>
            </a:solidFill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31" name="Freeform: Shape 168">
            <a:extLst>
              <a:ext uri="{FF2B5EF4-FFF2-40B4-BE49-F238E27FC236}">
                <a16:creationId xmlns:a16="http://schemas.microsoft.com/office/drawing/2014/main" id="{7B95A984-DD11-8235-AA83-962B3CE77A62}"/>
              </a:ext>
            </a:extLst>
          </p:cNvPr>
          <p:cNvSpPr/>
          <p:nvPr/>
        </p:nvSpPr>
        <p:spPr>
          <a:xfrm>
            <a:off x="6581418" y="3028409"/>
            <a:ext cx="152883" cy="84086"/>
          </a:xfrm>
          <a:custGeom>
            <a:avLst/>
            <a:gdLst>
              <a:gd name="connsiteX0" fmla="*/ 6061 w 152883"/>
              <a:gd name="connsiteY0" fmla="*/ 74894 h 84085"/>
              <a:gd name="connsiteX1" fmla="*/ 33198 w 152883"/>
              <a:gd name="connsiteY1" fmla="*/ 71454 h 84085"/>
              <a:gd name="connsiteX2" fmla="*/ 40613 w 152883"/>
              <a:gd name="connsiteY2" fmla="*/ 84067 h 84085"/>
              <a:gd name="connsiteX3" fmla="*/ 70501 w 152883"/>
              <a:gd name="connsiteY3" fmla="*/ 78258 h 84085"/>
              <a:gd name="connsiteX4" fmla="*/ 96874 w 152883"/>
              <a:gd name="connsiteY4" fmla="*/ 79175 h 84085"/>
              <a:gd name="connsiteX5" fmla="*/ 111933 w 152883"/>
              <a:gd name="connsiteY5" fmla="*/ 60370 h 84085"/>
              <a:gd name="connsiteX6" fmla="*/ 122329 w 152883"/>
              <a:gd name="connsiteY6" fmla="*/ 39655 h 84085"/>
              <a:gd name="connsiteX7" fmla="*/ 148701 w 152883"/>
              <a:gd name="connsiteY7" fmla="*/ 21767 h 84085"/>
              <a:gd name="connsiteX8" fmla="*/ 138381 w 152883"/>
              <a:gd name="connsiteY8" fmla="*/ 5791 h 84085"/>
              <a:gd name="connsiteX9" fmla="*/ 109181 w 152883"/>
              <a:gd name="connsiteY9" fmla="*/ 15193 h 84085"/>
              <a:gd name="connsiteX10" fmla="*/ 72489 w 152883"/>
              <a:gd name="connsiteY10" fmla="*/ 28418 h 84085"/>
              <a:gd name="connsiteX11" fmla="*/ 25401 w 152883"/>
              <a:gd name="connsiteY11" fmla="*/ 19933 h 84085"/>
              <a:gd name="connsiteX12" fmla="*/ 8354 w 152883"/>
              <a:gd name="connsiteY12" fmla="*/ 18557 h 84085"/>
              <a:gd name="connsiteX13" fmla="*/ 6061 w 152883"/>
              <a:gd name="connsiteY13" fmla="*/ 74894 h 84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52883" h="84085">
                <a:moveTo>
                  <a:pt x="6061" y="74894"/>
                </a:moveTo>
                <a:cubicBezTo>
                  <a:pt x="16151" y="70843"/>
                  <a:pt x="27617" y="69237"/>
                  <a:pt x="33198" y="71454"/>
                </a:cubicBezTo>
                <a:cubicBezTo>
                  <a:pt x="38090" y="73442"/>
                  <a:pt x="39695" y="78563"/>
                  <a:pt x="40613" y="84067"/>
                </a:cubicBezTo>
                <a:cubicBezTo>
                  <a:pt x="49251" y="82844"/>
                  <a:pt x="65151" y="80322"/>
                  <a:pt x="70501" y="78258"/>
                </a:cubicBezTo>
                <a:cubicBezTo>
                  <a:pt x="78069" y="75429"/>
                  <a:pt x="94963" y="84832"/>
                  <a:pt x="96874" y="79175"/>
                </a:cubicBezTo>
                <a:cubicBezTo>
                  <a:pt x="98785" y="73518"/>
                  <a:pt x="104365" y="60370"/>
                  <a:pt x="111933" y="60370"/>
                </a:cubicBezTo>
                <a:cubicBezTo>
                  <a:pt x="119500" y="60370"/>
                  <a:pt x="114761" y="40572"/>
                  <a:pt x="122329" y="39655"/>
                </a:cubicBezTo>
                <a:cubicBezTo>
                  <a:pt x="129820" y="38737"/>
                  <a:pt x="148701" y="21767"/>
                  <a:pt x="148701" y="21767"/>
                </a:cubicBezTo>
                <a:cubicBezTo>
                  <a:pt x="148701" y="21767"/>
                  <a:pt x="141210" y="6708"/>
                  <a:pt x="138381" y="5791"/>
                </a:cubicBezTo>
                <a:cubicBezTo>
                  <a:pt x="135553" y="4874"/>
                  <a:pt x="126151" y="15193"/>
                  <a:pt x="109181" y="15193"/>
                </a:cubicBezTo>
                <a:cubicBezTo>
                  <a:pt x="92211" y="15193"/>
                  <a:pt x="79980" y="28418"/>
                  <a:pt x="72489" y="28418"/>
                </a:cubicBezTo>
                <a:cubicBezTo>
                  <a:pt x="64921" y="28418"/>
                  <a:pt x="41377" y="20850"/>
                  <a:pt x="25401" y="19933"/>
                </a:cubicBezTo>
                <a:cubicBezTo>
                  <a:pt x="19744" y="19627"/>
                  <a:pt x="13858" y="19168"/>
                  <a:pt x="8354" y="18557"/>
                </a:cubicBezTo>
                <a:cubicBezTo>
                  <a:pt x="6749" y="32775"/>
                  <a:pt x="4991" y="54790"/>
                  <a:pt x="6061" y="74894"/>
                </a:cubicBez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12700" cap="flat">
            <a:solidFill>
              <a:schemeClr val="tx1">
                <a:lumMod val="9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32" name="Freeform: Shape 169">
            <a:extLst>
              <a:ext uri="{FF2B5EF4-FFF2-40B4-BE49-F238E27FC236}">
                <a16:creationId xmlns:a16="http://schemas.microsoft.com/office/drawing/2014/main" id="{9AFBC0BB-F224-AD34-4055-D70B201AF9A3}"/>
              </a:ext>
            </a:extLst>
          </p:cNvPr>
          <p:cNvSpPr/>
          <p:nvPr/>
        </p:nvSpPr>
        <p:spPr>
          <a:xfrm>
            <a:off x="6875128" y="3297159"/>
            <a:ext cx="275190" cy="343988"/>
          </a:xfrm>
          <a:custGeom>
            <a:avLst/>
            <a:gdLst>
              <a:gd name="connsiteX0" fmla="*/ 271444 w 275189"/>
              <a:gd name="connsiteY0" fmla="*/ 5733 h 343988"/>
              <a:gd name="connsiteX1" fmla="*/ 251035 w 275189"/>
              <a:gd name="connsiteY1" fmla="*/ 15518 h 343988"/>
              <a:gd name="connsiteX2" fmla="*/ 234752 w 275189"/>
              <a:gd name="connsiteY2" fmla="*/ 25532 h 343988"/>
              <a:gd name="connsiteX3" fmla="*/ 189499 w 275189"/>
              <a:gd name="connsiteY3" fmla="*/ 18040 h 343988"/>
              <a:gd name="connsiteX4" fmla="*/ 132550 w 275189"/>
              <a:gd name="connsiteY4" fmla="*/ 17352 h 343988"/>
              <a:gd name="connsiteX5" fmla="*/ 131785 w 275189"/>
              <a:gd name="connsiteY5" fmla="*/ 19263 h 343988"/>
              <a:gd name="connsiteX6" fmla="*/ 92265 w 275189"/>
              <a:gd name="connsiteY6" fmla="*/ 37456 h 343988"/>
              <a:gd name="connsiteX7" fmla="*/ 72543 w 275189"/>
              <a:gd name="connsiteY7" fmla="*/ 49687 h 343988"/>
              <a:gd name="connsiteX8" fmla="*/ 43342 w 275189"/>
              <a:gd name="connsiteY8" fmla="*/ 53433 h 343988"/>
              <a:gd name="connsiteX9" fmla="*/ 28284 w 275189"/>
              <a:gd name="connsiteY9" fmla="*/ 77894 h 343988"/>
              <a:gd name="connsiteX10" fmla="*/ 17964 w 275189"/>
              <a:gd name="connsiteY10" fmla="*/ 93871 h 343988"/>
              <a:gd name="connsiteX11" fmla="*/ 5733 w 275189"/>
              <a:gd name="connsiteY11" fmla="*/ 116803 h 343988"/>
              <a:gd name="connsiteX12" fmla="*/ 7568 w 275189"/>
              <a:gd name="connsiteY12" fmla="*/ 117720 h 343988"/>
              <a:gd name="connsiteX13" fmla="*/ 30195 w 275189"/>
              <a:gd name="connsiteY13" fmla="*/ 154107 h 343988"/>
              <a:gd name="connsiteX14" fmla="*/ 60313 w 275189"/>
              <a:gd name="connsiteY14" fmla="*/ 164121 h 343988"/>
              <a:gd name="connsiteX15" fmla="*/ 98610 w 275189"/>
              <a:gd name="connsiteY15" fmla="*/ 177957 h 343988"/>
              <a:gd name="connsiteX16" fmla="*/ 53356 w 275189"/>
              <a:gd name="connsiteY16" fmla="*/ 181702 h 343988"/>
              <a:gd name="connsiteX17" fmla="*/ 62147 w 275189"/>
              <a:gd name="connsiteY17" fmla="*/ 217477 h 343988"/>
              <a:gd name="connsiteX18" fmla="*/ 84086 w 275189"/>
              <a:gd name="connsiteY18" fmla="*/ 246983 h 343988"/>
              <a:gd name="connsiteX19" fmla="*/ 123606 w 275189"/>
              <a:gd name="connsiteY19" fmla="*/ 265788 h 343988"/>
              <a:gd name="connsiteX20" fmla="*/ 116115 w 275189"/>
              <a:gd name="connsiteY20" fmla="*/ 223134 h 343988"/>
              <a:gd name="connsiteX21" fmla="*/ 145621 w 275189"/>
              <a:gd name="connsiteY21" fmla="*/ 221834 h 343988"/>
              <a:gd name="connsiteX22" fmla="*/ 126205 w 275189"/>
              <a:gd name="connsiteY22" fmla="*/ 204940 h 343988"/>
              <a:gd name="connsiteX23" fmla="*/ 141264 w 275189"/>
              <a:gd name="connsiteY23" fmla="*/ 196761 h 343988"/>
              <a:gd name="connsiteX24" fmla="*/ 171994 w 275189"/>
              <a:gd name="connsiteY24" fmla="*/ 193016 h 343988"/>
              <a:gd name="connsiteX25" fmla="*/ 158234 w 275189"/>
              <a:gd name="connsiteY25" fmla="*/ 158540 h 343988"/>
              <a:gd name="connsiteX26" fmla="*/ 123071 w 275189"/>
              <a:gd name="connsiteY26" fmla="*/ 159763 h 343988"/>
              <a:gd name="connsiteX27" fmla="*/ 136907 w 275189"/>
              <a:gd name="connsiteY27" fmla="*/ 137213 h 343988"/>
              <a:gd name="connsiteX28" fmla="*/ 102355 w 275189"/>
              <a:gd name="connsiteY28" fmla="*/ 89514 h 343988"/>
              <a:gd name="connsiteX29" fmla="*/ 124294 w 275189"/>
              <a:gd name="connsiteY29" fmla="*/ 77588 h 343988"/>
              <a:gd name="connsiteX30" fmla="*/ 158234 w 275189"/>
              <a:gd name="connsiteY30" fmla="*/ 82557 h 343988"/>
              <a:gd name="connsiteX31" fmla="*/ 166414 w 275189"/>
              <a:gd name="connsiteY31" fmla="*/ 50528 h 343988"/>
              <a:gd name="connsiteX32" fmla="*/ 192174 w 275189"/>
              <a:gd name="connsiteY32" fmla="*/ 58707 h 343988"/>
              <a:gd name="connsiteX33" fmla="*/ 224203 w 275189"/>
              <a:gd name="connsiteY33" fmla="*/ 42960 h 343988"/>
              <a:gd name="connsiteX34" fmla="*/ 252869 w 275189"/>
              <a:gd name="connsiteY34" fmla="*/ 56567 h 343988"/>
              <a:gd name="connsiteX35" fmla="*/ 262806 w 275189"/>
              <a:gd name="connsiteY35" fmla="*/ 42043 h 343988"/>
              <a:gd name="connsiteX36" fmla="*/ 275037 w 275189"/>
              <a:gd name="connsiteY36" fmla="*/ 22245 h 343988"/>
              <a:gd name="connsiteX37" fmla="*/ 271444 w 275189"/>
              <a:gd name="connsiteY37" fmla="*/ 5733 h 343988"/>
              <a:gd name="connsiteX38" fmla="*/ 235975 w 275189"/>
              <a:gd name="connsiteY38" fmla="*/ 322508 h 343988"/>
              <a:gd name="connsiteX39" fmla="*/ 168860 w 275189"/>
              <a:gd name="connsiteY39" fmla="*/ 315017 h 343988"/>
              <a:gd name="connsiteX40" fmla="*/ 143099 w 275189"/>
              <a:gd name="connsiteY40" fmla="*/ 325642 h 343988"/>
              <a:gd name="connsiteX41" fmla="*/ 205246 w 275189"/>
              <a:gd name="connsiteY41" fmla="*/ 341924 h 343988"/>
              <a:gd name="connsiteX42" fmla="*/ 262424 w 275189"/>
              <a:gd name="connsiteY42" fmla="*/ 324343 h 343988"/>
              <a:gd name="connsiteX43" fmla="*/ 235975 w 275189"/>
              <a:gd name="connsiteY43" fmla="*/ 322508 h 343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275189" h="343988">
                <a:moveTo>
                  <a:pt x="271444" y="5733"/>
                </a:moveTo>
                <a:cubicBezTo>
                  <a:pt x="261966" y="6727"/>
                  <a:pt x="248894" y="10243"/>
                  <a:pt x="251035" y="15518"/>
                </a:cubicBezTo>
                <a:cubicBezTo>
                  <a:pt x="253557" y="21786"/>
                  <a:pt x="244690" y="25532"/>
                  <a:pt x="234752" y="25532"/>
                </a:cubicBezTo>
                <a:cubicBezTo>
                  <a:pt x="234752" y="25532"/>
                  <a:pt x="199589" y="23086"/>
                  <a:pt x="189499" y="18040"/>
                </a:cubicBezTo>
                <a:cubicBezTo>
                  <a:pt x="181855" y="14218"/>
                  <a:pt x="148373" y="16129"/>
                  <a:pt x="132550" y="17352"/>
                </a:cubicBezTo>
                <a:cubicBezTo>
                  <a:pt x="132474" y="17964"/>
                  <a:pt x="132244" y="18576"/>
                  <a:pt x="131785" y="19263"/>
                </a:cubicBezTo>
                <a:cubicBezTo>
                  <a:pt x="128040" y="24920"/>
                  <a:pt x="97845" y="40285"/>
                  <a:pt x="92265" y="37456"/>
                </a:cubicBezTo>
                <a:cubicBezTo>
                  <a:pt x="86609" y="34628"/>
                  <a:pt x="83780" y="46859"/>
                  <a:pt x="72543" y="49687"/>
                </a:cubicBezTo>
                <a:cubicBezTo>
                  <a:pt x="61230" y="52515"/>
                  <a:pt x="44260" y="48770"/>
                  <a:pt x="43342" y="53433"/>
                </a:cubicBezTo>
                <a:cubicBezTo>
                  <a:pt x="42349" y="58172"/>
                  <a:pt x="34857" y="71320"/>
                  <a:pt x="28284" y="77894"/>
                </a:cubicBezTo>
                <a:cubicBezTo>
                  <a:pt x="21710" y="84468"/>
                  <a:pt x="27366" y="92036"/>
                  <a:pt x="17964" y="93871"/>
                </a:cubicBezTo>
                <a:cubicBezTo>
                  <a:pt x="11772" y="95170"/>
                  <a:pt x="9173" y="106636"/>
                  <a:pt x="5733" y="116803"/>
                </a:cubicBezTo>
                <a:cubicBezTo>
                  <a:pt x="6345" y="117109"/>
                  <a:pt x="6880" y="117568"/>
                  <a:pt x="7568" y="117720"/>
                </a:cubicBezTo>
                <a:cubicBezTo>
                  <a:pt x="21327" y="122078"/>
                  <a:pt x="32029" y="138436"/>
                  <a:pt x="30195" y="154107"/>
                </a:cubicBezTo>
                <a:cubicBezTo>
                  <a:pt x="28284" y="169854"/>
                  <a:pt x="50299" y="175511"/>
                  <a:pt x="60313" y="164121"/>
                </a:cubicBezTo>
                <a:cubicBezTo>
                  <a:pt x="70326" y="152807"/>
                  <a:pt x="98610" y="170389"/>
                  <a:pt x="98610" y="177957"/>
                </a:cubicBezTo>
                <a:cubicBezTo>
                  <a:pt x="98610" y="185448"/>
                  <a:pt x="69715" y="169777"/>
                  <a:pt x="53356" y="181702"/>
                </a:cubicBezTo>
                <a:cubicBezTo>
                  <a:pt x="37074" y="193627"/>
                  <a:pt x="65969" y="204940"/>
                  <a:pt x="62147" y="217477"/>
                </a:cubicBezTo>
                <a:cubicBezTo>
                  <a:pt x="58325" y="230013"/>
                  <a:pt x="69638" y="247595"/>
                  <a:pt x="84086" y="246983"/>
                </a:cubicBezTo>
                <a:cubicBezTo>
                  <a:pt x="98533" y="246372"/>
                  <a:pt x="114815" y="270222"/>
                  <a:pt x="123606" y="265788"/>
                </a:cubicBezTo>
                <a:cubicBezTo>
                  <a:pt x="132397" y="261431"/>
                  <a:pt x="112981" y="228179"/>
                  <a:pt x="116115" y="223134"/>
                </a:cubicBezTo>
                <a:cubicBezTo>
                  <a:pt x="119249" y="218088"/>
                  <a:pt x="136831" y="231924"/>
                  <a:pt x="145621" y="221834"/>
                </a:cubicBezTo>
                <a:cubicBezTo>
                  <a:pt x="154412" y="211820"/>
                  <a:pt x="139353" y="204253"/>
                  <a:pt x="126205" y="204940"/>
                </a:cubicBezTo>
                <a:cubicBezTo>
                  <a:pt x="113057" y="205552"/>
                  <a:pt x="125594" y="187359"/>
                  <a:pt x="141264" y="196761"/>
                </a:cubicBezTo>
                <a:cubicBezTo>
                  <a:pt x="156935" y="206164"/>
                  <a:pt x="164503" y="194239"/>
                  <a:pt x="171994" y="193016"/>
                </a:cubicBezTo>
                <a:cubicBezTo>
                  <a:pt x="179485" y="191792"/>
                  <a:pt x="181396" y="164809"/>
                  <a:pt x="158234" y="158540"/>
                </a:cubicBezTo>
                <a:cubicBezTo>
                  <a:pt x="134996" y="152272"/>
                  <a:pt x="138130" y="175511"/>
                  <a:pt x="123071" y="159763"/>
                </a:cubicBezTo>
                <a:cubicBezTo>
                  <a:pt x="108012" y="144093"/>
                  <a:pt x="136907" y="150361"/>
                  <a:pt x="136907" y="137213"/>
                </a:cubicBezTo>
                <a:cubicBezTo>
                  <a:pt x="136907" y="124065"/>
                  <a:pt x="113669" y="105184"/>
                  <a:pt x="102355" y="89514"/>
                </a:cubicBezTo>
                <a:cubicBezTo>
                  <a:pt x="91042" y="73843"/>
                  <a:pt x="118102" y="66275"/>
                  <a:pt x="124294" y="77588"/>
                </a:cubicBezTo>
                <a:cubicBezTo>
                  <a:pt x="130562" y="88902"/>
                  <a:pt x="147532" y="86991"/>
                  <a:pt x="158234" y="82557"/>
                </a:cubicBezTo>
                <a:cubicBezTo>
                  <a:pt x="168936" y="78200"/>
                  <a:pt x="146921" y="58096"/>
                  <a:pt x="166414" y="50528"/>
                </a:cubicBezTo>
                <a:cubicBezTo>
                  <a:pt x="185906" y="42960"/>
                  <a:pt x="185906" y="56185"/>
                  <a:pt x="192174" y="58707"/>
                </a:cubicBezTo>
                <a:cubicBezTo>
                  <a:pt x="198443" y="61230"/>
                  <a:pt x="204099" y="42960"/>
                  <a:pt x="224203" y="42960"/>
                </a:cubicBezTo>
                <a:cubicBezTo>
                  <a:pt x="234676" y="42960"/>
                  <a:pt x="243926" y="49916"/>
                  <a:pt x="252869" y="56567"/>
                </a:cubicBezTo>
                <a:cubicBezTo>
                  <a:pt x="258373" y="50528"/>
                  <a:pt x="262806" y="47088"/>
                  <a:pt x="262806" y="42043"/>
                </a:cubicBezTo>
                <a:cubicBezTo>
                  <a:pt x="262806" y="35469"/>
                  <a:pt x="275037" y="32641"/>
                  <a:pt x="275037" y="22245"/>
                </a:cubicBezTo>
                <a:cubicBezTo>
                  <a:pt x="274884" y="17429"/>
                  <a:pt x="272973" y="11161"/>
                  <a:pt x="271444" y="5733"/>
                </a:cubicBezTo>
                <a:close/>
                <a:moveTo>
                  <a:pt x="235975" y="322508"/>
                </a:moveTo>
                <a:cubicBezTo>
                  <a:pt x="225885" y="316851"/>
                  <a:pt x="180708" y="326254"/>
                  <a:pt x="168860" y="315017"/>
                </a:cubicBezTo>
                <a:cubicBezTo>
                  <a:pt x="156935" y="303703"/>
                  <a:pt x="132550" y="323960"/>
                  <a:pt x="143099" y="325642"/>
                </a:cubicBezTo>
                <a:cubicBezTo>
                  <a:pt x="158158" y="328165"/>
                  <a:pt x="180785" y="341313"/>
                  <a:pt x="205246" y="341924"/>
                </a:cubicBezTo>
                <a:cubicBezTo>
                  <a:pt x="229784" y="342612"/>
                  <a:pt x="262959" y="330611"/>
                  <a:pt x="262424" y="324343"/>
                </a:cubicBezTo>
                <a:cubicBezTo>
                  <a:pt x="261736" y="318074"/>
                  <a:pt x="246066" y="328088"/>
                  <a:pt x="235975" y="322508"/>
                </a:cubicBez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9525" cap="flat">
            <a:solidFill>
              <a:schemeClr val="tx1">
                <a:lumMod val="9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33" name="Freeform: Shape 170">
            <a:extLst>
              <a:ext uri="{FF2B5EF4-FFF2-40B4-BE49-F238E27FC236}">
                <a16:creationId xmlns:a16="http://schemas.microsoft.com/office/drawing/2014/main" id="{A16B8604-23FD-4D1C-713B-6E40B309D4D6}"/>
              </a:ext>
            </a:extLst>
          </p:cNvPr>
          <p:cNvSpPr/>
          <p:nvPr/>
        </p:nvSpPr>
        <p:spPr>
          <a:xfrm>
            <a:off x="7383269" y="3593337"/>
            <a:ext cx="107018" cy="61153"/>
          </a:xfrm>
          <a:custGeom>
            <a:avLst/>
            <a:gdLst>
              <a:gd name="connsiteX0" fmla="*/ 72511 w 107018"/>
              <a:gd name="connsiteY0" fmla="*/ 43835 h 61153"/>
              <a:gd name="connsiteX1" fmla="*/ 95137 w 107018"/>
              <a:gd name="connsiteY1" fmla="*/ 16851 h 61153"/>
              <a:gd name="connsiteX2" fmla="*/ 94526 w 107018"/>
              <a:gd name="connsiteY2" fmla="*/ 8672 h 61153"/>
              <a:gd name="connsiteX3" fmla="*/ 34290 w 107018"/>
              <a:gd name="connsiteY3" fmla="*/ 26865 h 61153"/>
              <a:gd name="connsiteX4" fmla="*/ 14797 w 107018"/>
              <a:gd name="connsiteY4" fmla="*/ 56983 h 61153"/>
              <a:gd name="connsiteX5" fmla="*/ 72511 w 107018"/>
              <a:gd name="connsiteY5" fmla="*/ 43835 h 61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7018" h="61153">
                <a:moveTo>
                  <a:pt x="72511" y="43835"/>
                </a:moveTo>
                <a:cubicBezTo>
                  <a:pt x="71287" y="36879"/>
                  <a:pt x="80690" y="22508"/>
                  <a:pt x="95137" y="16851"/>
                </a:cubicBezTo>
                <a:cubicBezTo>
                  <a:pt x="109585" y="11195"/>
                  <a:pt x="103928" y="569"/>
                  <a:pt x="94526" y="8672"/>
                </a:cubicBezTo>
                <a:cubicBezTo>
                  <a:pt x="85123" y="16851"/>
                  <a:pt x="62497" y="25565"/>
                  <a:pt x="34290" y="26865"/>
                </a:cubicBezTo>
                <a:cubicBezTo>
                  <a:pt x="6006" y="28088"/>
                  <a:pt x="-2785" y="46740"/>
                  <a:pt x="14797" y="56983"/>
                </a:cubicBezTo>
                <a:cubicBezTo>
                  <a:pt x="37347" y="70208"/>
                  <a:pt x="73733" y="50791"/>
                  <a:pt x="72511" y="43835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>
                <a:lumMod val="9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34" name="Freeform: Shape 175">
            <a:extLst>
              <a:ext uri="{FF2B5EF4-FFF2-40B4-BE49-F238E27FC236}">
                <a16:creationId xmlns:a16="http://schemas.microsoft.com/office/drawing/2014/main" id="{74A48CF3-620B-1E1C-90A2-08232FB91368}"/>
              </a:ext>
            </a:extLst>
          </p:cNvPr>
          <p:cNvSpPr/>
          <p:nvPr/>
        </p:nvSpPr>
        <p:spPr>
          <a:xfrm>
            <a:off x="6377235" y="2403621"/>
            <a:ext cx="206392" cy="198749"/>
          </a:xfrm>
          <a:custGeom>
            <a:avLst/>
            <a:gdLst>
              <a:gd name="connsiteX0" fmla="*/ 106130 w 206392"/>
              <a:gd name="connsiteY0" fmla="*/ 74083 h 198748"/>
              <a:gd name="connsiteX1" fmla="*/ 104831 w 206392"/>
              <a:gd name="connsiteY1" fmla="*/ 44576 h 198748"/>
              <a:gd name="connsiteX2" fmla="*/ 109265 w 206392"/>
              <a:gd name="connsiteY2" fmla="*/ 8113 h 198748"/>
              <a:gd name="connsiteX3" fmla="*/ 78458 w 206392"/>
              <a:gd name="connsiteY3" fmla="*/ 25083 h 198748"/>
              <a:gd name="connsiteX4" fmla="*/ 53309 w 206392"/>
              <a:gd name="connsiteY4" fmla="*/ 38231 h 198748"/>
              <a:gd name="connsiteX5" fmla="*/ 55220 w 206392"/>
              <a:gd name="connsiteY5" fmla="*/ 57036 h 198748"/>
              <a:gd name="connsiteX6" fmla="*/ 30759 w 206392"/>
              <a:gd name="connsiteY6" fmla="*/ 44500 h 198748"/>
              <a:gd name="connsiteX7" fmla="*/ 9432 w 206392"/>
              <a:gd name="connsiteY7" fmla="*/ 75229 h 198748"/>
              <a:gd name="connsiteX8" fmla="*/ 9432 w 206392"/>
              <a:gd name="connsiteY8" fmla="*/ 123617 h 198748"/>
              <a:gd name="connsiteX9" fmla="*/ 25713 w 206392"/>
              <a:gd name="connsiteY9" fmla="*/ 160614 h 198748"/>
              <a:gd name="connsiteX10" fmla="*/ 32211 w 206392"/>
              <a:gd name="connsiteY10" fmla="*/ 179419 h 198748"/>
              <a:gd name="connsiteX11" fmla="*/ 70967 w 206392"/>
              <a:gd name="connsiteY11" fmla="*/ 183241 h 198748"/>
              <a:gd name="connsiteX12" fmla="*/ 86714 w 206392"/>
              <a:gd name="connsiteY12" fmla="*/ 182859 h 198748"/>
              <a:gd name="connsiteX13" fmla="*/ 69744 w 206392"/>
              <a:gd name="connsiteY13" fmla="*/ 160003 h 198748"/>
              <a:gd name="connsiteX14" fmla="*/ 91759 w 206392"/>
              <a:gd name="connsiteY14" fmla="*/ 164360 h 198748"/>
              <a:gd name="connsiteX15" fmla="*/ 121877 w 206392"/>
              <a:gd name="connsiteY15" fmla="*/ 163749 h 198748"/>
              <a:gd name="connsiteX16" fmla="*/ 106818 w 206392"/>
              <a:gd name="connsiteY16" fmla="*/ 137376 h 198748"/>
              <a:gd name="connsiteX17" fmla="*/ 87325 w 206392"/>
              <a:gd name="connsiteY17" fmla="*/ 134854 h 198748"/>
              <a:gd name="connsiteX18" fmla="*/ 99251 w 206392"/>
              <a:gd name="connsiteY18" fmla="*/ 108481 h 198748"/>
              <a:gd name="connsiteX19" fmla="*/ 126234 w 206392"/>
              <a:gd name="connsiteY19" fmla="*/ 94034 h 198748"/>
              <a:gd name="connsiteX20" fmla="*/ 106130 w 206392"/>
              <a:gd name="connsiteY20" fmla="*/ 74083 h 198748"/>
              <a:gd name="connsiteX21" fmla="*/ 200918 w 206392"/>
              <a:gd name="connsiteY21" fmla="*/ 112380 h 198748"/>
              <a:gd name="connsiteX22" fmla="*/ 186470 w 206392"/>
              <a:gd name="connsiteY22" fmla="*/ 122394 h 198748"/>
              <a:gd name="connsiteX23" fmla="*/ 172023 w 206392"/>
              <a:gd name="connsiteY23" fmla="*/ 112380 h 198748"/>
              <a:gd name="connsiteX24" fmla="*/ 144428 w 206392"/>
              <a:gd name="connsiteY24" fmla="*/ 124305 h 198748"/>
              <a:gd name="connsiteX25" fmla="*/ 160710 w 206392"/>
              <a:gd name="connsiteY25" fmla="*/ 163214 h 198748"/>
              <a:gd name="connsiteX26" fmla="*/ 148785 w 206392"/>
              <a:gd name="connsiteY26" fmla="*/ 174527 h 198748"/>
              <a:gd name="connsiteX27" fmla="*/ 160098 w 206392"/>
              <a:gd name="connsiteY27" fmla="*/ 193332 h 198748"/>
              <a:gd name="connsiteX28" fmla="*/ 190904 w 206392"/>
              <a:gd name="connsiteY28" fmla="*/ 158169 h 198748"/>
              <a:gd name="connsiteX29" fmla="*/ 200918 w 206392"/>
              <a:gd name="connsiteY29" fmla="*/ 112380 h 198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206392" h="198748">
                <a:moveTo>
                  <a:pt x="106130" y="74083"/>
                </a:moveTo>
                <a:cubicBezTo>
                  <a:pt x="99862" y="70948"/>
                  <a:pt x="97340" y="50844"/>
                  <a:pt x="104831" y="44576"/>
                </a:cubicBezTo>
                <a:cubicBezTo>
                  <a:pt x="112399" y="38308"/>
                  <a:pt x="115532" y="14458"/>
                  <a:pt x="109265" y="8113"/>
                </a:cubicBezTo>
                <a:cubicBezTo>
                  <a:pt x="102996" y="1845"/>
                  <a:pt x="80369" y="8113"/>
                  <a:pt x="78458" y="25083"/>
                </a:cubicBezTo>
                <a:cubicBezTo>
                  <a:pt x="76547" y="42053"/>
                  <a:pt x="58354" y="34486"/>
                  <a:pt x="53309" y="38231"/>
                </a:cubicBezTo>
                <a:cubicBezTo>
                  <a:pt x="48264" y="41977"/>
                  <a:pt x="63323" y="49545"/>
                  <a:pt x="55220" y="57036"/>
                </a:cubicBezTo>
                <a:cubicBezTo>
                  <a:pt x="47041" y="64527"/>
                  <a:pt x="43907" y="45722"/>
                  <a:pt x="30759" y="44500"/>
                </a:cubicBezTo>
                <a:cubicBezTo>
                  <a:pt x="17611" y="43200"/>
                  <a:pt x="16311" y="64527"/>
                  <a:pt x="9432" y="75229"/>
                </a:cubicBezTo>
                <a:cubicBezTo>
                  <a:pt x="2552" y="85931"/>
                  <a:pt x="6909" y="108481"/>
                  <a:pt x="9432" y="123617"/>
                </a:cubicBezTo>
                <a:cubicBezTo>
                  <a:pt x="11954" y="138676"/>
                  <a:pt x="30147" y="148078"/>
                  <a:pt x="25713" y="160614"/>
                </a:cubicBezTo>
                <a:cubicBezTo>
                  <a:pt x="23726" y="166424"/>
                  <a:pt x="27778" y="172998"/>
                  <a:pt x="32211" y="179419"/>
                </a:cubicBezTo>
                <a:cubicBezTo>
                  <a:pt x="48952" y="179801"/>
                  <a:pt x="64240" y="180948"/>
                  <a:pt x="70967" y="183241"/>
                </a:cubicBezTo>
                <a:cubicBezTo>
                  <a:pt x="73643" y="184159"/>
                  <a:pt x="79299" y="183929"/>
                  <a:pt x="86714" y="182859"/>
                </a:cubicBezTo>
                <a:cubicBezTo>
                  <a:pt x="81210" y="173839"/>
                  <a:pt x="68827" y="166577"/>
                  <a:pt x="69744" y="160003"/>
                </a:cubicBezTo>
                <a:cubicBezTo>
                  <a:pt x="71044" y="151212"/>
                  <a:pt x="82969" y="156792"/>
                  <a:pt x="91759" y="164360"/>
                </a:cubicBezTo>
                <a:cubicBezTo>
                  <a:pt x="100550" y="171851"/>
                  <a:pt x="120043" y="173151"/>
                  <a:pt x="121877" y="163749"/>
                </a:cubicBezTo>
                <a:cubicBezTo>
                  <a:pt x="123024" y="157939"/>
                  <a:pt x="118743" y="131108"/>
                  <a:pt x="106818" y="137376"/>
                </a:cubicBezTo>
                <a:cubicBezTo>
                  <a:pt x="94894" y="143644"/>
                  <a:pt x="91759" y="141122"/>
                  <a:pt x="87325" y="134854"/>
                </a:cubicBezTo>
                <a:cubicBezTo>
                  <a:pt x="82969" y="128586"/>
                  <a:pt x="96116" y="118571"/>
                  <a:pt x="99251" y="108481"/>
                </a:cubicBezTo>
                <a:cubicBezTo>
                  <a:pt x="102385" y="98391"/>
                  <a:pt x="123101" y="102137"/>
                  <a:pt x="126234" y="94034"/>
                </a:cubicBezTo>
                <a:cubicBezTo>
                  <a:pt x="129368" y="86084"/>
                  <a:pt x="112399" y="77217"/>
                  <a:pt x="106130" y="74083"/>
                </a:cubicBezTo>
                <a:close/>
                <a:moveTo>
                  <a:pt x="200918" y="112380"/>
                </a:moveTo>
                <a:cubicBezTo>
                  <a:pt x="195873" y="109246"/>
                  <a:pt x="192127" y="121171"/>
                  <a:pt x="186470" y="122394"/>
                </a:cubicBezTo>
                <a:cubicBezTo>
                  <a:pt x="180814" y="123693"/>
                  <a:pt x="174546" y="98544"/>
                  <a:pt x="172023" y="112380"/>
                </a:cubicBezTo>
                <a:cubicBezTo>
                  <a:pt x="169500" y="126139"/>
                  <a:pt x="156964" y="106723"/>
                  <a:pt x="144428" y="124305"/>
                </a:cubicBezTo>
                <a:cubicBezTo>
                  <a:pt x="131891" y="141886"/>
                  <a:pt x="151919" y="157557"/>
                  <a:pt x="160710" y="163214"/>
                </a:cubicBezTo>
                <a:cubicBezTo>
                  <a:pt x="169500" y="168870"/>
                  <a:pt x="160098" y="176973"/>
                  <a:pt x="148785" y="174527"/>
                </a:cubicBezTo>
                <a:cubicBezTo>
                  <a:pt x="137472" y="172004"/>
                  <a:pt x="144428" y="190809"/>
                  <a:pt x="160098" y="193332"/>
                </a:cubicBezTo>
                <a:cubicBezTo>
                  <a:pt x="175768" y="195854"/>
                  <a:pt x="192739" y="165736"/>
                  <a:pt x="190904" y="158169"/>
                </a:cubicBezTo>
                <a:cubicBezTo>
                  <a:pt x="188993" y="150677"/>
                  <a:pt x="206880" y="116126"/>
                  <a:pt x="200918" y="112380"/>
                </a:cubicBez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3175" cap="flat">
            <a:solidFill>
              <a:schemeClr val="tx1">
                <a:lumMod val="95000"/>
              </a:schemeClr>
            </a:solidFill>
            <a:prstDash val="solid"/>
            <a:round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35" name="Freeform: Shape 177">
            <a:extLst>
              <a:ext uri="{FF2B5EF4-FFF2-40B4-BE49-F238E27FC236}">
                <a16:creationId xmlns:a16="http://schemas.microsoft.com/office/drawing/2014/main" id="{2A9B06BE-3B4A-C2D5-C9F3-A84260AEA226}"/>
              </a:ext>
            </a:extLst>
          </p:cNvPr>
          <p:cNvSpPr/>
          <p:nvPr/>
        </p:nvSpPr>
        <p:spPr>
          <a:xfrm>
            <a:off x="6953252" y="2282305"/>
            <a:ext cx="267546" cy="137595"/>
          </a:xfrm>
          <a:custGeom>
            <a:avLst/>
            <a:gdLst>
              <a:gd name="connsiteX0" fmla="*/ 249505 w 267545"/>
              <a:gd name="connsiteY0" fmla="*/ 38157 h 137595"/>
              <a:gd name="connsiteX1" fmla="*/ 258143 w 267545"/>
              <a:gd name="connsiteY1" fmla="*/ 10256 h 137595"/>
              <a:gd name="connsiteX2" fmla="*/ 248894 w 267545"/>
              <a:gd name="connsiteY2" fmla="*/ 14613 h 137595"/>
              <a:gd name="connsiteX3" fmla="*/ 168554 w 267545"/>
              <a:gd name="connsiteY3" fmla="*/ 6434 h 137595"/>
              <a:gd name="connsiteX4" fmla="*/ 89436 w 267545"/>
              <a:gd name="connsiteY4" fmla="*/ 22105 h 137595"/>
              <a:gd name="connsiteX5" fmla="*/ 63676 w 267545"/>
              <a:gd name="connsiteY5" fmla="*/ 46566 h 137595"/>
              <a:gd name="connsiteX6" fmla="*/ 72467 w 267545"/>
              <a:gd name="connsiteY6" fmla="*/ 73550 h 137595"/>
              <a:gd name="connsiteX7" fmla="*/ 97616 w 267545"/>
              <a:gd name="connsiteY7" fmla="*/ 87997 h 137595"/>
              <a:gd name="connsiteX8" fmla="*/ 106407 w 267545"/>
              <a:gd name="connsiteY8" fmla="*/ 104968 h 137595"/>
              <a:gd name="connsiteX9" fmla="*/ 105872 w 267545"/>
              <a:gd name="connsiteY9" fmla="*/ 105655 h 137595"/>
              <a:gd name="connsiteX10" fmla="*/ 151584 w 267545"/>
              <a:gd name="connsiteY10" fmla="*/ 104968 h 137595"/>
              <a:gd name="connsiteX11" fmla="*/ 194238 w 267545"/>
              <a:gd name="connsiteY11" fmla="*/ 130117 h 137595"/>
              <a:gd name="connsiteX12" fmla="*/ 234752 w 267545"/>
              <a:gd name="connsiteY12" fmla="*/ 132792 h 137595"/>
              <a:gd name="connsiteX13" fmla="*/ 236281 w 267545"/>
              <a:gd name="connsiteY13" fmla="*/ 121020 h 137595"/>
              <a:gd name="connsiteX14" fmla="*/ 247594 w 267545"/>
              <a:gd name="connsiteY14" fmla="*/ 106879 h 137595"/>
              <a:gd name="connsiteX15" fmla="*/ 238192 w 267545"/>
              <a:gd name="connsiteY15" fmla="*/ 84252 h 137595"/>
              <a:gd name="connsiteX16" fmla="*/ 235364 w 267545"/>
              <a:gd name="connsiteY16" fmla="*/ 59790 h 137595"/>
              <a:gd name="connsiteX17" fmla="*/ 249505 w 267545"/>
              <a:gd name="connsiteY17" fmla="*/ 38157 h 137595"/>
              <a:gd name="connsiteX18" fmla="*/ 27289 w 267545"/>
              <a:gd name="connsiteY18" fmla="*/ 68581 h 137595"/>
              <a:gd name="connsiteX19" fmla="*/ 10320 w 267545"/>
              <a:gd name="connsiteY19" fmla="*/ 105655 h 137595"/>
              <a:gd name="connsiteX20" fmla="*/ 54274 w 267545"/>
              <a:gd name="connsiteY20" fmla="*/ 76761 h 137595"/>
              <a:gd name="connsiteX21" fmla="*/ 27289 w 267545"/>
              <a:gd name="connsiteY21" fmla="*/ 68581 h 137595"/>
              <a:gd name="connsiteX22" fmla="*/ 46094 w 267545"/>
              <a:gd name="connsiteY22" fmla="*/ 50388 h 137595"/>
              <a:gd name="connsiteX23" fmla="*/ 19111 w 267545"/>
              <a:gd name="connsiteY23" fmla="*/ 53599 h 137595"/>
              <a:gd name="connsiteX24" fmla="*/ 46094 w 267545"/>
              <a:gd name="connsiteY24" fmla="*/ 50388 h 137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67545" h="137595">
                <a:moveTo>
                  <a:pt x="249505" y="38157"/>
                </a:moveTo>
                <a:cubicBezTo>
                  <a:pt x="254703" y="26921"/>
                  <a:pt x="268310" y="25009"/>
                  <a:pt x="258143" y="10256"/>
                </a:cubicBezTo>
                <a:cubicBezTo>
                  <a:pt x="256232" y="11861"/>
                  <a:pt x="253480" y="13314"/>
                  <a:pt x="248894" y="14613"/>
                </a:cubicBezTo>
                <a:cubicBezTo>
                  <a:pt x="230701" y="19658"/>
                  <a:pt x="191104" y="2077"/>
                  <a:pt x="168554" y="6434"/>
                </a:cubicBezTo>
                <a:cubicBezTo>
                  <a:pt x="145927" y="10791"/>
                  <a:pt x="100139" y="10791"/>
                  <a:pt x="89436" y="22105"/>
                </a:cubicBezTo>
                <a:cubicBezTo>
                  <a:pt x="78735" y="33418"/>
                  <a:pt x="51751" y="36552"/>
                  <a:pt x="63676" y="46566"/>
                </a:cubicBezTo>
                <a:cubicBezTo>
                  <a:pt x="75601" y="56656"/>
                  <a:pt x="63676" y="61625"/>
                  <a:pt x="72467" y="73550"/>
                </a:cubicBezTo>
                <a:cubicBezTo>
                  <a:pt x="81258" y="85475"/>
                  <a:pt x="85691" y="90520"/>
                  <a:pt x="97616" y="87997"/>
                </a:cubicBezTo>
                <a:cubicBezTo>
                  <a:pt x="109541" y="85475"/>
                  <a:pt x="118943" y="91743"/>
                  <a:pt x="106407" y="104968"/>
                </a:cubicBezTo>
                <a:cubicBezTo>
                  <a:pt x="106254" y="105273"/>
                  <a:pt x="106101" y="105426"/>
                  <a:pt x="105872" y="105655"/>
                </a:cubicBezTo>
                <a:cubicBezTo>
                  <a:pt x="125976" y="103744"/>
                  <a:pt x="148297" y="102521"/>
                  <a:pt x="151584" y="104968"/>
                </a:cubicBezTo>
                <a:cubicBezTo>
                  <a:pt x="156629" y="108713"/>
                  <a:pt x="186747" y="132639"/>
                  <a:pt x="194238" y="130117"/>
                </a:cubicBezTo>
                <a:cubicBezTo>
                  <a:pt x="198824" y="128588"/>
                  <a:pt x="219464" y="130805"/>
                  <a:pt x="234752" y="132792"/>
                </a:cubicBezTo>
                <a:cubicBezTo>
                  <a:pt x="232994" y="128129"/>
                  <a:pt x="233147" y="123696"/>
                  <a:pt x="236281" y="121020"/>
                </a:cubicBezTo>
                <a:cubicBezTo>
                  <a:pt x="241938" y="116281"/>
                  <a:pt x="254169" y="116281"/>
                  <a:pt x="247594" y="106879"/>
                </a:cubicBezTo>
                <a:cubicBezTo>
                  <a:pt x="241020" y="97476"/>
                  <a:pt x="239109" y="95565"/>
                  <a:pt x="238192" y="84252"/>
                </a:cubicBezTo>
                <a:cubicBezTo>
                  <a:pt x="237275" y="72938"/>
                  <a:pt x="234447" y="67358"/>
                  <a:pt x="235364" y="59790"/>
                </a:cubicBezTo>
                <a:cubicBezTo>
                  <a:pt x="236281" y="52299"/>
                  <a:pt x="243849" y="50388"/>
                  <a:pt x="249505" y="38157"/>
                </a:cubicBezTo>
                <a:close/>
                <a:moveTo>
                  <a:pt x="27289" y="68581"/>
                </a:moveTo>
                <a:cubicBezTo>
                  <a:pt x="4739" y="74849"/>
                  <a:pt x="1376" y="106114"/>
                  <a:pt x="10320" y="105655"/>
                </a:cubicBezTo>
                <a:cubicBezTo>
                  <a:pt x="21633" y="104968"/>
                  <a:pt x="47394" y="83640"/>
                  <a:pt x="54274" y="76761"/>
                </a:cubicBezTo>
                <a:cubicBezTo>
                  <a:pt x="61153" y="69881"/>
                  <a:pt x="49840" y="62313"/>
                  <a:pt x="27289" y="68581"/>
                </a:cubicBezTo>
                <a:close/>
                <a:moveTo>
                  <a:pt x="46094" y="50388"/>
                </a:moveTo>
                <a:cubicBezTo>
                  <a:pt x="51140" y="40986"/>
                  <a:pt x="9861" y="45114"/>
                  <a:pt x="19111" y="53599"/>
                </a:cubicBezTo>
                <a:cubicBezTo>
                  <a:pt x="25990" y="59867"/>
                  <a:pt x="41126" y="59790"/>
                  <a:pt x="46094" y="50388"/>
                </a:cubicBez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9525" cap="flat">
            <a:solidFill>
              <a:schemeClr val="tx1">
                <a:lumMod val="9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36" name="Freeform: Shape 188">
            <a:extLst>
              <a:ext uri="{FF2B5EF4-FFF2-40B4-BE49-F238E27FC236}">
                <a16:creationId xmlns:a16="http://schemas.microsoft.com/office/drawing/2014/main" id="{5A9E234D-592C-3FA2-D266-02238564FF46}"/>
              </a:ext>
            </a:extLst>
          </p:cNvPr>
          <p:cNvSpPr/>
          <p:nvPr/>
        </p:nvSpPr>
        <p:spPr>
          <a:xfrm>
            <a:off x="7852970" y="3323297"/>
            <a:ext cx="152883" cy="129951"/>
          </a:xfrm>
          <a:custGeom>
            <a:avLst/>
            <a:gdLst>
              <a:gd name="connsiteX0" fmla="*/ 139506 w 152883"/>
              <a:gd name="connsiteY0" fmla="*/ 99839 h 129951"/>
              <a:gd name="connsiteX1" fmla="*/ 113134 w 152883"/>
              <a:gd name="connsiteY1" fmla="*/ 68498 h 129951"/>
              <a:gd name="connsiteX2" fmla="*/ 98075 w 152883"/>
              <a:gd name="connsiteY2" fmla="*/ 34634 h 129951"/>
              <a:gd name="connsiteX3" fmla="*/ 86456 w 152883"/>
              <a:gd name="connsiteY3" fmla="*/ 9943 h 129951"/>
              <a:gd name="connsiteX4" fmla="*/ 48770 w 152883"/>
              <a:gd name="connsiteY4" fmla="*/ 6121 h 129951"/>
              <a:gd name="connsiteX5" fmla="*/ 5733 w 152883"/>
              <a:gd name="connsiteY5" fmla="*/ 14836 h 129951"/>
              <a:gd name="connsiteX6" fmla="*/ 15212 w 152883"/>
              <a:gd name="connsiteY6" fmla="*/ 48470 h 129951"/>
              <a:gd name="connsiteX7" fmla="*/ 47853 w 152883"/>
              <a:gd name="connsiteY7" fmla="*/ 62229 h 129951"/>
              <a:gd name="connsiteX8" fmla="*/ 55650 w 152883"/>
              <a:gd name="connsiteY8" fmla="*/ 77824 h 129951"/>
              <a:gd name="connsiteX9" fmla="*/ 59625 w 152883"/>
              <a:gd name="connsiteY9" fmla="*/ 77900 h 129951"/>
              <a:gd name="connsiteX10" fmla="*/ 70862 w 152883"/>
              <a:gd name="connsiteY10" fmla="*/ 87302 h 129951"/>
              <a:gd name="connsiteX11" fmla="*/ 91577 w 152883"/>
              <a:gd name="connsiteY11" fmla="*/ 97087 h 129951"/>
              <a:gd name="connsiteX12" fmla="*/ 111528 w 152883"/>
              <a:gd name="connsiteY12" fmla="*/ 104349 h 129951"/>
              <a:gd name="connsiteX13" fmla="*/ 120549 w 152883"/>
              <a:gd name="connsiteY13" fmla="*/ 126976 h 129951"/>
              <a:gd name="connsiteX14" fmla="*/ 147914 w 152883"/>
              <a:gd name="connsiteY14" fmla="*/ 121166 h 129951"/>
              <a:gd name="connsiteX15" fmla="*/ 139506 w 152883"/>
              <a:gd name="connsiteY15" fmla="*/ 99839 h 129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52883" h="129951">
                <a:moveTo>
                  <a:pt x="139506" y="99839"/>
                </a:moveTo>
                <a:cubicBezTo>
                  <a:pt x="139506" y="89825"/>
                  <a:pt x="113134" y="81034"/>
                  <a:pt x="113134" y="68498"/>
                </a:cubicBezTo>
                <a:cubicBezTo>
                  <a:pt x="113134" y="55961"/>
                  <a:pt x="95552" y="44648"/>
                  <a:pt x="98075" y="34634"/>
                </a:cubicBezTo>
                <a:cubicBezTo>
                  <a:pt x="99833" y="27678"/>
                  <a:pt x="90966" y="17893"/>
                  <a:pt x="86456" y="9943"/>
                </a:cubicBezTo>
                <a:cubicBezTo>
                  <a:pt x="74837" y="7268"/>
                  <a:pt x="60083" y="4745"/>
                  <a:pt x="48770" y="6121"/>
                </a:cubicBezTo>
                <a:cubicBezTo>
                  <a:pt x="33023" y="7956"/>
                  <a:pt x="21251" y="12466"/>
                  <a:pt x="5733" y="14836"/>
                </a:cubicBezTo>
                <a:cubicBezTo>
                  <a:pt x="14065" y="27448"/>
                  <a:pt x="8180" y="30888"/>
                  <a:pt x="15212" y="48470"/>
                </a:cubicBezTo>
                <a:cubicBezTo>
                  <a:pt x="22703" y="67275"/>
                  <a:pt x="41585" y="57261"/>
                  <a:pt x="47853" y="62229"/>
                </a:cubicBezTo>
                <a:cubicBezTo>
                  <a:pt x="50299" y="64217"/>
                  <a:pt x="53051" y="70638"/>
                  <a:pt x="55650" y="77824"/>
                </a:cubicBezTo>
                <a:cubicBezTo>
                  <a:pt x="56797" y="77747"/>
                  <a:pt x="57943" y="77594"/>
                  <a:pt x="59625" y="77900"/>
                </a:cubicBezTo>
                <a:cubicBezTo>
                  <a:pt x="66581" y="79123"/>
                  <a:pt x="69257" y="82792"/>
                  <a:pt x="70862" y="87302"/>
                </a:cubicBezTo>
                <a:cubicBezTo>
                  <a:pt x="79653" y="89366"/>
                  <a:pt x="87526" y="95252"/>
                  <a:pt x="91577" y="97087"/>
                </a:cubicBezTo>
                <a:cubicBezTo>
                  <a:pt x="97005" y="99457"/>
                  <a:pt x="100597" y="92271"/>
                  <a:pt x="111528" y="104349"/>
                </a:cubicBezTo>
                <a:cubicBezTo>
                  <a:pt x="121008" y="114898"/>
                  <a:pt x="121772" y="117573"/>
                  <a:pt x="120549" y="126976"/>
                </a:cubicBezTo>
                <a:cubicBezTo>
                  <a:pt x="130257" y="127052"/>
                  <a:pt x="139429" y="124835"/>
                  <a:pt x="147914" y="121166"/>
                </a:cubicBezTo>
                <a:cubicBezTo>
                  <a:pt x="143634" y="113369"/>
                  <a:pt x="139506" y="104731"/>
                  <a:pt x="139506" y="99839"/>
                </a:cubicBez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6350" cap="flat">
            <a:solidFill>
              <a:schemeClr val="tx1">
                <a:lumMod val="9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37" name="Freeform: Shape 189">
            <a:extLst>
              <a:ext uri="{FF2B5EF4-FFF2-40B4-BE49-F238E27FC236}">
                <a16:creationId xmlns:a16="http://schemas.microsoft.com/office/drawing/2014/main" id="{9D3F54D0-0B46-7288-4429-FA88298D7B86}"/>
              </a:ext>
            </a:extLst>
          </p:cNvPr>
          <p:cNvSpPr/>
          <p:nvPr/>
        </p:nvSpPr>
        <p:spPr>
          <a:xfrm>
            <a:off x="7918098" y="3295172"/>
            <a:ext cx="214037" cy="183460"/>
          </a:xfrm>
          <a:custGeom>
            <a:avLst/>
            <a:gdLst>
              <a:gd name="connsiteX0" fmla="*/ 204940 w 214036"/>
              <a:gd name="connsiteY0" fmla="*/ 62682 h 183460"/>
              <a:gd name="connsiteX1" fmla="*/ 167025 w 214036"/>
              <a:gd name="connsiteY1" fmla="*/ 13683 h 183460"/>
              <a:gd name="connsiteX2" fmla="*/ 139659 w 214036"/>
              <a:gd name="connsiteY2" fmla="*/ 33787 h 183460"/>
              <a:gd name="connsiteX3" fmla="*/ 120855 w 214036"/>
              <a:gd name="connsiteY3" fmla="*/ 33787 h 183460"/>
              <a:gd name="connsiteX4" fmla="*/ 88825 w 214036"/>
              <a:gd name="connsiteY4" fmla="*/ 11160 h 183460"/>
              <a:gd name="connsiteX5" fmla="*/ 75371 w 214036"/>
              <a:gd name="connsiteY5" fmla="*/ 5733 h 183460"/>
              <a:gd name="connsiteX6" fmla="*/ 66886 w 214036"/>
              <a:gd name="connsiteY6" fmla="*/ 21174 h 183460"/>
              <a:gd name="connsiteX7" fmla="*/ 80723 w 214036"/>
              <a:gd name="connsiteY7" fmla="*/ 39979 h 183460"/>
              <a:gd name="connsiteX8" fmla="*/ 48082 w 214036"/>
              <a:gd name="connsiteY8" fmla="*/ 37456 h 183460"/>
              <a:gd name="connsiteX9" fmla="*/ 19187 w 214036"/>
              <a:gd name="connsiteY9" fmla="*/ 28666 h 183460"/>
              <a:gd name="connsiteX10" fmla="*/ 33022 w 214036"/>
              <a:gd name="connsiteY10" fmla="*/ 62606 h 183460"/>
              <a:gd name="connsiteX11" fmla="*/ 48082 w 214036"/>
              <a:gd name="connsiteY11" fmla="*/ 96470 h 183460"/>
              <a:gd name="connsiteX12" fmla="*/ 74454 w 214036"/>
              <a:gd name="connsiteY12" fmla="*/ 127811 h 183460"/>
              <a:gd name="connsiteX13" fmla="*/ 82862 w 214036"/>
              <a:gd name="connsiteY13" fmla="*/ 149062 h 183460"/>
              <a:gd name="connsiteX14" fmla="*/ 133696 w 214036"/>
              <a:gd name="connsiteY14" fmla="*/ 117567 h 183460"/>
              <a:gd name="connsiteX15" fmla="*/ 142105 w 214036"/>
              <a:gd name="connsiteY15" fmla="*/ 156171 h 183460"/>
              <a:gd name="connsiteX16" fmla="*/ 172528 w 214036"/>
              <a:gd name="connsiteY16" fmla="*/ 178186 h 183460"/>
              <a:gd name="connsiteX17" fmla="*/ 179944 w 214036"/>
              <a:gd name="connsiteY17" fmla="*/ 153036 h 183460"/>
              <a:gd name="connsiteX18" fmla="*/ 204940 w 214036"/>
              <a:gd name="connsiteY18" fmla="*/ 62682 h 183460"/>
              <a:gd name="connsiteX19" fmla="*/ 26449 w 214036"/>
              <a:gd name="connsiteY19" fmla="*/ 125135 h 183460"/>
              <a:gd name="connsiteX20" fmla="*/ 5733 w 214036"/>
              <a:gd name="connsiteY20" fmla="*/ 115351 h 183460"/>
              <a:gd name="connsiteX21" fmla="*/ 19722 w 214036"/>
              <a:gd name="connsiteY21" fmla="*/ 137825 h 183460"/>
              <a:gd name="connsiteX22" fmla="*/ 48235 w 214036"/>
              <a:gd name="connsiteY22" fmla="*/ 154565 h 183460"/>
              <a:gd name="connsiteX23" fmla="*/ 55497 w 214036"/>
              <a:gd name="connsiteY23" fmla="*/ 154947 h 183460"/>
              <a:gd name="connsiteX24" fmla="*/ 46476 w 214036"/>
              <a:gd name="connsiteY24" fmla="*/ 132321 h 183460"/>
              <a:gd name="connsiteX25" fmla="*/ 26449 w 214036"/>
              <a:gd name="connsiteY25" fmla="*/ 125135 h 183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214036" h="183460">
                <a:moveTo>
                  <a:pt x="204940" y="62682"/>
                </a:moveTo>
                <a:cubicBezTo>
                  <a:pt x="199819" y="53280"/>
                  <a:pt x="183843" y="34246"/>
                  <a:pt x="167025" y="13683"/>
                </a:cubicBezTo>
                <a:cubicBezTo>
                  <a:pt x="161827" y="29201"/>
                  <a:pt x="143252" y="24844"/>
                  <a:pt x="139659" y="33787"/>
                </a:cubicBezTo>
                <a:cubicBezTo>
                  <a:pt x="135913" y="43190"/>
                  <a:pt x="126511" y="31876"/>
                  <a:pt x="120855" y="33787"/>
                </a:cubicBezTo>
                <a:cubicBezTo>
                  <a:pt x="115197" y="35622"/>
                  <a:pt x="102049" y="13071"/>
                  <a:pt x="88825" y="11160"/>
                </a:cubicBezTo>
                <a:cubicBezTo>
                  <a:pt x="84850" y="10625"/>
                  <a:pt x="80111" y="8408"/>
                  <a:pt x="75371" y="5733"/>
                </a:cubicBezTo>
                <a:cubicBezTo>
                  <a:pt x="69944" y="11543"/>
                  <a:pt x="64975" y="18040"/>
                  <a:pt x="66886" y="21174"/>
                </a:cubicBezTo>
                <a:cubicBezTo>
                  <a:pt x="70632" y="27443"/>
                  <a:pt x="86991" y="33711"/>
                  <a:pt x="80723" y="39979"/>
                </a:cubicBezTo>
                <a:cubicBezTo>
                  <a:pt x="74454" y="46247"/>
                  <a:pt x="54350" y="43725"/>
                  <a:pt x="48082" y="37456"/>
                </a:cubicBezTo>
                <a:cubicBezTo>
                  <a:pt x="41737" y="31188"/>
                  <a:pt x="22932" y="21174"/>
                  <a:pt x="19187" y="28666"/>
                </a:cubicBezTo>
                <a:cubicBezTo>
                  <a:pt x="15441" y="36157"/>
                  <a:pt x="35546" y="52515"/>
                  <a:pt x="33022" y="62606"/>
                </a:cubicBezTo>
                <a:cubicBezTo>
                  <a:pt x="30500" y="72620"/>
                  <a:pt x="48082" y="83933"/>
                  <a:pt x="48082" y="96470"/>
                </a:cubicBezTo>
                <a:cubicBezTo>
                  <a:pt x="48082" y="109006"/>
                  <a:pt x="74454" y="117797"/>
                  <a:pt x="74454" y="127811"/>
                </a:cubicBezTo>
                <a:cubicBezTo>
                  <a:pt x="74454" y="132703"/>
                  <a:pt x="78582" y="141417"/>
                  <a:pt x="82862" y="149062"/>
                </a:cubicBezTo>
                <a:cubicBezTo>
                  <a:pt x="103502" y="140347"/>
                  <a:pt x="120396" y="124218"/>
                  <a:pt x="133696" y="117567"/>
                </a:cubicBezTo>
                <a:cubicBezTo>
                  <a:pt x="153801" y="107477"/>
                  <a:pt x="145469" y="149444"/>
                  <a:pt x="142105" y="156171"/>
                </a:cubicBezTo>
                <a:cubicBezTo>
                  <a:pt x="139812" y="160833"/>
                  <a:pt x="155712" y="171765"/>
                  <a:pt x="172528" y="178186"/>
                </a:cubicBezTo>
                <a:cubicBezTo>
                  <a:pt x="171917" y="169089"/>
                  <a:pt x="174134" y="160222"/>
                  <a:pt x="179944" y="153036"/>
                </a:cubicBezTo>
                <a:cubicBezTo>
                  <a:pt x="201194" y="126740"/>
                  <a:pt x="217553" y="85309"/>
                  <a:pt x="204940" y="62682"/>
                </a:cubicBezTo>
                <a:close/>
                <a:moveTo>
                  <a:pt x="26449" y="125135"/>
                </a:moveTo>
                <a:cubicBezTo>
                  <a:pt x="22398" y="123300"/>
                  <a:pt x="14524" y="117415"/>
                  <a:pt x="5733" y="115351"/>
                </a:cubicBezTo>
                <a:cubicBezTo>
                  <a:pt x="8408" y="122766"/>
                  <a:pt x="8179" y="132626"/>
                  <a:pt x="19722" y="137825"/>
                </a:cubicBezTo>
                <a:cubicBezTo>
                  <a:pt x="38144" y="146233"/>
                  <a:pt x="11313" y="149520"/>
                  <a:pt x="48235" y="154565"/>
                </a:cubicBezTo>
                <a:cubicBezTo>
                  <a:pt x="50681" y="154947"/>
                  <a:pt x="53051" y="154947"/>
                  <a:pt x="55497" y="154947"/>
                </a:cubicBezTo>
                <a:cubicBezTo>
                  <a:pt x="56644" y="145545"/>
                  <a:pt x="55955" y="142870"/>
                  <a:pt x="46476" y="132321"/>
                </a:cubicBezTo>
                <a:cubicBezTo>
                  <a:pt x="35469" y="120243"/>
                  <a:pt x="31877" y="127505"/>
                  <a:pt x="26449" y="125135"/>
                </a:cubicBez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9525" cap="flat">
            <a:solidFill>
              <a:schemeClr val="tx1">
                <a:lumMod val="9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38" name="Freeform: Shape 194">
            <a:extLst>
              <a:ext uri="{FF2B5EF4-FFF2-40B4-BE49-F238E27FC236}">
                <a16:creationId xmlns:a16="http://schemas.microsoft.com/office/drawing/2014/main" id="{3944F413-512B-AB4E-B186-457D8F26B923}"/>
              </a:ext>
            </a:extLst>
          </p:cNvPr>
          <p:cNvSpPr/>
          <p:nvPr/>
        </p:nvSpPr>
        <p:spPr>
          <a:xfrm>
            <a:off x="6319140" y="3019064"/>
            <a:ext cx="489227" cy="542737"/>
          </a:xfrm>
          <a:custGeom>
            <a:avLst/>
            <a:gdLst>
              <a:gd name="connsiteX0" fmla="*/ 341264 w 489226"/>
              <a:gd name="connsiteY0" fmla="*/ 467442 h 542736"/>
              <a:gd name="connsiteX1" fmla="*/ 289819 w 489226"/>
              <a:gd name="connsiteY1" fmla="*/ 467442 h 542736"/>
              <a:gd name="connsiteX2" fmla="*/ 254044 w 489226"/>
              <a:gd name="connsiteY2" fmla="*/ 484412 h 542736"/>
              <a:gd name="connsiteX3" fmla="*/ 297998 w 489226"/>
              <a:gd name="connsiteY3" fmla="*/ 508262 h 542736"/>
              <a:gd name="connsiteX4" fmla="*/ 346309 w 489226"/>
              <a:gd name="connsiteY4" fmla="*/ 538380 h 542736"/>
              <a:gd name="connsiteX5" fmla="*/ 357622 w 489226"/>
              <a:gd name="connsiteY5" fmla="*/ 509485 h 542736"/>
              <a:gd name="connsiteX6" fmla="*/ 375204 w 489226"/>
              <a:gd name="connsiteY6" fmla="*/ 469964 h 542736"/>
              <a:gd name="connsiteX7" fmla="*/ 341264 w 489226"/>
              <a:gd name="connsiteY7" fmla="*/ 467442 h 542736"/>
              <a:gd name="connsiteX8" fmla="*/ 98256 w 489226"/>
              <a:gd name="connsiteY8" fmla="*/ 324954 h 542736"/>
              <a:gd name="connsiteX9" fmla="*/ 67527 w 489226"/>
              <a:gd name="connsiteY9" fmla="*/ 332446 h 542736"/>
              <a:gd name="connsiteX10" fmla="*/ 83197 w 489226"/>
              <a:gd name="connsiteY10" fmla="*/ 387025 h 542736"/>
              <a:gd name="connsiteX11" fmla="*/ 100779 w 489226"/>
              <a:gd name="connsiteY11" fmla="*/ 427845 h 542736"/>
              <a:gd name="connsiteX12" fmla="*/ 130285 w 489226"/>
              <a:gd name="connsiteY12" fmla="*/ 409652 h 542736"/>
              <a:gd name="connsiteX13" fmla="*/ 137165 w 489226"/>
              <a:gd name="connsiteY13" fmla="*/ 340625 h 542736"/>
              <a:gd name="connsiteX14" fmla="*/ 98256 w 489226"/>
              <a:gd name="connsiteY14" fmla="*/ 324954 h 542736"/>
              <a:gd name="connsiteX15" fmla="*/ 405934 w 489226"/>
              <a:gd name="connsiteY15" fmla="*/ 304926 h 542736"/>
              <a:gd name="connsiteX16" fmla="*/ 374516 w 489226"/>
              <a:gd name="connsiteY16" fmla="*/ 279777 h 542736"/>
              <a:gd name="connsiteX17" fmla="*/ 308624 w 489226"/>
              <a:gd name="connsiteY17" fmla="*/ 211973 h 542736"/>
              <a:gd name="connsiteX18" fmla="*/ 248999 w 489226"/>
              <a:gd name="connsiteY18" fmla="*/ 151126 h 542736"/>
              <a:gd name="connsiteX19" fmla="*/ 249687 w 489226"/>
              <a:gd name="connsiteY19" fmla="*/ 108395 h 542736"/>
              <a:gd name="connsiteX20" fmla="*/ 268415 w 489226"/>
              <a:gd name="connsiteY20" fmla="*/ 84239 h 542736"/>
              <a:gd name="connsiteX21" fmla="*/ 270632 w 489226"/>
              <a:gd name="connsiteY21" fmla="*/ 27901 h 542736"/>
              <a:gd name="connsiteX22" fmla="*/ 249076 w 489226"/>
              <a:gd name="connsiteY22" fmla="*/ 23621 h 542736"/>
              <a:gd name="connsiteX23" fmla="*/ 240590 w 489226"/>
              <a:gd name="connsiteY23" fmla="*/ 5733 h 542736"/>
              <a:gd name="connsiteX24" fmla="*/ 206650 w 489226"/>
              <a:gd name="connsiteY24" fmla="*/ 10473 h 542736"/>
              <a:gd name="connsiteX25" fmla="*/ 180278 w 489226"/>
              <a:gd name="connsiteY25" fmla="*/ 18958 h 542736"/>
              <a:gd name="connsiteX26" fmla="*/ 175004 w 489226"/>
              <a:gd name="connsiteY26" fmla="*/ 16053 h 542736"/>
              <a:gd name="connsiteX27" fmla="*/ 166824 w 489226"/>
              <a:gd name="connsiteY27" fmla="*/ 23697 h 542736"/>
              <a:gd name="connsiteX28" fmla="*/ 160556 w 489226"/>
              <a:gd name="connsiteY28" fmla="*/ 33787 h 542736"/>
              <a:gd name="connsiteX29" fmla="*/ 148020 w 489226"/>
              <a:gd name="connsiteY29" fmla="*/ 38756 h 542736"/>
              <a:gd name="connsiteX30" fmla="*/ 127915 w 489226"/>
              <a:gd name="connsiteY30" fmla="*/ 43801 h 542736"/>
              <a:gd name="connsiteX31" fmla="*/ 112857 w 489226"/>
              <a:gd name="connsiteY31" fmla="*/ 52592 h 542736"/>
              <a:gd name="connsiteX32" fmla="*/ 101543 w 489226"/>
              <a:gd name="connsiteY32" fmla="*/ 67651 h 542736"/>
              <a:gd name="connsiteX33" fmla="*/ 77693 w 489226"/>
              <a:gd name="connsiteY33" fmla="*/ 38756 h 542736"/>
              <a:gd name="connsiteX34" fmla="*/ 56366 w 489226"/>
              <a:gd name="connsiteY34" fmla="*/ 68874 h 542736"/>
              <a:gd name="connsiteX35" fmla="*/ 20133 w 489226"/>
              <a:gd name="connsiteY35" fmla="*/ 71473 h 542736"/>
              <a:gd name="connsiteX36" fmla="*/ 24949 w 489226"/>
              <a:gd name="connsiteY36" fmla="*/ 91501 h 542736"/>
              <a:gd name="connsiteX37" fmla="*/ 16463 w 489226"/>
              <a:gd name="connsiteY37" fmla="*/ 108471 h 542736"/>
              <a:gd name="connsiteX38" fmla="*/ 7978 w 489226"/>
              <a:gd name="connsiteY38" fmla="*/ 118791 h 542736"/>
              <a:gd name="connsiteX39" fmla="*/ 20209 w 489226"/>
              <a:gd name="connsiteY39" fmla="*/ 140424 h 542736"/>
              <a:gd name="connsiteX40" fmla="*/ 29612 w 489226"/>
              <a:gd name="connsiteY40" fmla="*/ 161139 h 542736"/>
              <a:gd name="connsiteX41" fmla="*/ 49410 w 489226"/>
              <a:gd name="connsiteY41" fmla="*/ 167713 h 542736"/>
              <a:gd name="connsiteX42" fmla="*/ 44670 w 489226"/>
              <a:gd name="connsiteY42" fmla="*/ 182084 h 542736"/>
              <a:gd name="connsiteX43" fmla="*/ 65157 w 489226"/>
              <a:gd name="connsiteY43" fmla="*/ 176199 h 542736"/>
              <a:gd name="connsiteX44" fmla="*/ 94663 w 489226"/>
              <a:gd name="connsiteY44" fmla="*/ 151126 h 542736"/>
              <a:gd name="connsiteX45" fmla="*/ 154288 w 489226"/>
              <a:gd name="connsiteY45" fmla="*/ 176199 h 542736"/>
              <a:gd name="connsiteX46" fmla="*/ 167436 w 489226"/>
              <a:gd name="connsiteY46" fmla="*/ 201348 h 542736"/>
              <a:gd name="connsiteX47" fmla="*/ 207644 w 489226"/>
              <a:gd name="connsiteY47" fmla="*/ 252793 h 542736"/>
              <a:gd name="connsiteX48" fmla="*/ 265357 w 489226"/>
              <a:gd name="connsiteY48" fmla="*/ 302404 h 542736"/>
              <a:gd name="connsiteX49" fmla="*/ 306177 w 489226"/>
              <a:gd name="connsiteY49" fmla="*/ 319986 h 542736"/>
              <a:gd name="connsiteX50" fmla="*/ 343251 w 489226"/>
              <a:gd name="connsiteY50" fmla="*/ 344447 h 542736"/>
              <a:gd name="connsiteX51" fmla="*/ 373369 w 489226"/>
              <a:gd name="connsiteY51" fmla="*/ 369596 h 542736"/>
              <a:gd name="connsiteX52" fmla="*/ 387205 w 489226"/>
              <a:gd name="connsiteY52" fmla="*/ 394669 h 542736"/>
              <a:gd name="connsiteX53" fmla="*/ 389116 w 489226"/>
              <a:gd name="connsiteY53" fmla="*/ 440534 h 542736"/>
              <a:gd name="connsiteX54" fmla="*/ 391027 w 489226"/>
              <a:gd name="connsiteY54" fmla="*/ 474398 h 542736"/>
              <a:gd name="connsiteX55" fmla="*/ 412355 w 489226"/>
              <a:gd name="connsiteY55" fmla="*/ 439235 h 542736"/>
              <a:gd name="connsiteX56" fmla="*/ 436816 w 489226"/>
              <a:gd name="connsiteY56" fmla="*/ 414162 h 542736"/>
              <a:gd name="connsiteX57" fmla="*/ 417400 w 489226"/>
              <a:gd name="connsiteY57" fmla="*/ 380910 h 542736"/>
              <a:gd name="connsiteX58" fmla="*/ 458143 w 489226"/>
              <a:gd name="connsiteY58" fmla="*/ 362716 h 542736"/>
              <a:gd name="connsiteX59" fmla="*/ 490172 w 489226"/>
              <a:gd name="connsiteY59" fmla="*/ 364628 h 542736"/>
              <a:gd name="connsiteX60" fmla="*/ 405934 w 489226"/>
              <a:gd name="connsiteY60" fmla="*/ 304926 h 542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489226" h="542736">
                <a:moveTo>
                  <a:pt x="341264" y="467442"/>
                </a:moveTo>
                <a:cubicBezTo>
                  <a:pt x="315503" y="473098"/>
                  <a:pt x="304878" y="474933"/>
                  <a:pt x="289819" y="467442"/>
                </a:cubicBezTo>
                <a:cubicBezTo>
                  <a:pt x="274760" y="459950"/>
                  <a:pt x="250375" y="474322"/>
                  <a:pt x="254044" y="484412"/>
                </a:cubicBezTo>
                <a:cubicBezTo>
                  <a:pt x="256567" y="491368"/>
                  <a:pt x="266581" y="500082"/>
                  <a:pt x="297998" y="508262"/>
                </a:cubicBezTo>
                <a:cubicBezTo>
                  <a:pt x="329415" y="516441"/>
                  <a:pt x="333161" y="537768"/>
                  <a:pt x="346309" y="538380"/>
                </a:cubicBezTo>
                <a:cubicBezTo>
                  <a:pt x="359457" y="538991"/>
                  <a:pt x="360757" y="526455"/>
                  <a:pt x="357622" y="509485"/>
                </a:cubicBezTo>
                <a:cubicBezTo>
                  <a:pt x="354489" y="492515"/>
                  <a:pt x="373293" y="473098"/>
                  <a:pt x="375204" y="469964"/>
                </a:cubicBezTo>
                <a:cubicBezTo>
                  <a:pt x="377039" y="466830"/>
                  <a:pt x="366949" y="461862"/>
                  <a:pt x="341264" y="467442"/>
                </a:cubicBezTo>
                <a:close/>
                <a:moveTo>
                  <a:pt x="98256" y="324954"/>
                </a:moveTo>
                <a:cubicBezTo>
                  <a:pt x="84497" y="336879"/>
                  <a:pt x="73107" y="322890"/>
                  <a:pt x="67527" y="332446"/>
                </a:cubicBezTo>
                <a:cubicBezTo>
                  <a:pt x="60647" y="344370"/>
                  <a:pt x="88854" y="362564"/>
                  <a:pt x="83197" y="387025"/>
                </a:cubicBezTo>
                <a:cubicBezTo>
                  <a:pt x="77541" y="411486"/>
                  <a:pt x="86331" y="442292"/>
                  <a:pt x="100779" y="427845"/>
                </a:cubicBezTo>
                <a:cubicBezTo>
                  <a:pt x="115226" y="413397"/>
                  <a:pt x="122182" y="420354"/>
                  <a:pt x="130285" y="409652"/>
                </a:cubicBezTo>
                <a:cubicBezTo>
                  <a:pt x="138464" y="399026"/>
                  <a:pt x="131584" y="359430"/>
                  <a:pt x="137165" y="340625"/>
                </a:cubicBezTo>
                <a:cubicBezTo>
                  <a:pt x="142898" y="321820"/>
                  <a:pt x="112092" y="313029"/>
                  <a:pt x="98256" y="324954"/>
                </a:cubicBezTo>
                <a:close/>
                <a:moveTo>
                  <a:pt x="405934" y="304926"/>
                </a:moveTo>
                <a:cubicBezTo>
                  <a:pt x="389651" y="294913"/>
                  <a:pt x="400277" y="278554"/>
                  <a:pt x="374516" y="279777"/>
                </a:cubicBezTo>
                <a:cubicBezTo>
                  <a:pt x="348755" y="281077"/>
                  <a:pt x="318026" y="249048"/>
                  <a:pt x="308624" y="211973"/>
                </a:cubicBezTo>
                <a:cubicBezTo>
                  <a:pt x="299221" y="174975"/>
                  <a:pt x="259013" y="173064"/>
                  <a:pt x="248999" y="151126"/>
                </a:cubicBezTo>
                <a:cubicBezTo>
                  <a:pt x="238985" y="129110"/>
                  <a:pt x="258401" y="126664"/>
                  <a:pt x="249687" y="108395"/>
                </a:cubicBezTo>
                <a:cubicBezTo>
                  <a:pt x="244794" y="98304"/>
                  <a:pt x="255573" y="89284"/>
                  <a:pt x="268415" y="84239"/>
                </a:cubicBezTo>
                <a:cubicBezTo>
                  <a:pt x="267421" y="64135"/>
                  <a:pt x="269103" y="42196"/>
                  <a:pt x="270632" y="27901"/>
                </a:cubicBezTo>
                <a:cubicBezTo>
                  <a:pt x="260694" y="26908"/>
                  <a:pt x="252057" y="25455"/>
                  <a:pt x="249076" y="23621"/>
                </a:cubicBezTo>
                <a:cubicBezTo>
                  <a:pt x="244336" y="20792"/>
                  <a:pt x="243419" y="5733"/>
                  <a:pt x="240590" y="5733"/>
                </a:cubicBezTo>
                <a:cubicBezTo>
                  <a:pt x="237762" y="5733"/>
                  <a:pt x="211389" y="5733"/>
                  <a:pt x="206650" y="10473"/>
                </a:cubicBezTo>
                <a:cubicBezTo>
                  <a:pt x="201987" y="15212"/>
                  <a:pt x="187846" y="23621"/>
                  <a:pt x="180278" y="18958"/>
                </a:cubicBezTo>
                <a:cubicBezTo>
                  <a:pt x="178673" y="17964"/>
                  <a:pt x="176838" y="16970"/>
                  <a:pt x="175004" y="16053"/>
                </a:cubicBezTo>
                <a:lnTo>
                  <a:pt x="166824" y="23697"/>
                </a:lnTo>
                <a:cubicBezTo>
                  <a:pt x="166824" y="23697"/>
                  <a:pt x="165525" y="33787"/>
                  <a:pt x="160556" y="33787"/>
                </a:cubicBezTo>
                <a:cubicBezTo>
                  <a:pt x="155587" y="33787"/>
                  <a:pt x="148020" y="30042"/>
                  <a:pt x="148020" y="38756"/>
                </a:cubicBezTo>
                <a:cubicBezTo>
                  <a:pt x="148020" y="47547"/>
                  <a:pt x="134184" y="45024"/>
                  <a:pt x="127915" y="43801"/>
                </a:cubicBezTo>
                <a:cubicBezTo>
                  <a:pt x="121647" y="42502"/>
                  <a:pt x="112857" y="45024"/>
                  <a:pt x="112857" y="52592"/>
                </a:cubicBezTo>
                <a:cubicBezTo>
                  <a:pt x="112857" y="60083"/>
                  <a:pt x="111557" y="76442"/>
                  <a:pt x="101543" y="67651"/>
                </a:cubicBezTo>
                <a:cubicBezTo>
                  <a:pt x="91529" y="58860"/>
                  <a:pt x="81439" y="36234"/>
                  <a:pt x="77693" y="38756"/>
                </a:cubicBezTo>
                <a:cubicBezTo>
                  <a:pt x="73948" y="41279"/>
                  <a:pt x="65157" y="68874"/>
                  <a:pt x="56366" y="68874"/>
                </a:cubicBezTo>
                <a:cubicBezTo>
                  <a:pt x="50939" y="68874"/>
                  <a:pt x="33051" y="70327"/>
                  <a:pt x="20133" y="71473"/>
                </a:cubicBezTo>
                <a:cubicBezTo>
                  <a:pt x="16769" y="82251"/>
                  <a:pt x="20362" y="88749"/>
                  <a:pt x="24949" y="91501"/>
                </a:cubicBezTo>
                <a:cubicBezTo>
                  <a:pt x="29688" y="94329"/>
                  <a:pt x="22120" y="105643"/>
                  <a:pt x="16463" y="108471"/>
                </a:cubicBezTo>
                <a:cubicBezTo>
                  <a:pt x="10807" y="111299"/>
                  <a:pt x="1405" y="108471"/>
                  <a:pt x="7978" y="118791"/>
                </a:cubicBezTo>
                <a:cubicBezTo>
                  <a:pt x="14552" y="129110"/>
                  <a:pt x="26783" y="130104"/>
                  <a:pt x="20209" y="140424"/>
                </a:cubicBezTo>
                <a:cubicBezTo>
                  <a:pt x="13635" y="150743"/>
                  <a:pt x="20209" y="160222"/>
                  <a:pt x="29612" y="161139"/>
                </a:cubicBezTo>
                <a:cubicBezTo>
                  <a:pt x="39014" y="162057"/>
                  <a:pt x="52238" y="160222"/>
                  <a:pt x="49410" y="167713"/>
                </a:cubicBezTo>
                <a:cubicBezTo>
                  <a:pt x="47728" y="172147"/>
                  <a:pt x="45205" y="177192"/>
                  <a:pt x="44670" y="182084"/>
                </a:cubicBezTo>
                <a:cubicBezTo>
                  <a:pt x="52085" y="179944"/>
                  <a:pt x="58659" y="179562"/>
                  <a:pt x="65157" y="176199"/>
                </a:cubicBezTo>
                <a:cubicBezTo>
                  <a:pt x="78381" y="169319"/>
                  <a:pt x="72648" y="157394"/>
                  <a:pt x="94663" y="151126"/>
                </a:cubicBezTo>
                <a:cubicBezTo>
                  <a:pt x="116679" y="144857"/>
                  <a:pt x="145497" y="163051"/>
                  <a:pt x="154288" y="176199"/>
                </a:cubicBezTo>
                <a:cubicBezTo>
                  <a:pt x="163079" y="189423"/>
                  <a:pt x="165601" y="190646"/>
                  <a:pt x="167436" y="201348"/>
                </a:cubicBezTo>
                <a:cubicBezTo>
                  <a:pt x="169347" y="211973"/>
                  <a:pt x="177449" y="233377"/>
                  <a:pt x="207644" y="252793"/>
                </a:cubicBezTo>
                <a:cubicBezTo>
                  <a:pt x="237762" y="272286"/>
                  <a:pt x="249763" y="294225"/>
                  <a:pt x="265357" y="302404"/>
                </a:cubicBezTo>
                <a:cubicBezTo>
                  <a:pt x="281028" y="310583"/>
                  <a:pt x="296775" y="308749"/>
                  <a:pt x="306177" y="319986"/>
                </a:cubicBezTo>
                <a:cubicBezTo>
                  <a:pt x="315580" y="331299"/>
                  <a:pt x="328116" y="337567"/>
                  <a:pt x="343251" y="344447"/>
                </a:cubicBezTo>
                <a:cubicBezTo>
                  <a:pt x="358311" y="351403"/>
                  <a:pt x="358922" y="367685"/>
                  <a:pt x="373369" y="369596"/>
                </a:cubicBezTo>
                <a:cubicBezTo>
                  <a:pt x="387817" y="371507"/>
                  <a:pt x="378415" y="384044"/>
                  <a:pt x="387205" y="394669"/>
                </a:cubicBezTo>
                <a:cubicBezTo>
                  <a:pt x="395996" y="405295"/>
                  <a:pt x="398519" y="427921"/>
                  <a:pt x="389116" y="440534"/>
                </a:cubicBezTo>
                <a:cubicBezTo>
                  <a:pt x="379714" y="453071"/>
                  <a:pt x="384683" y="474398"/>
                  <a:pt x="391027" y="474398"/>
                </a:cubicBezTo>
                <a:cubicBezTo>
                  <a:pt x="397296" y="474398"/>
                  <a:pt x="410444" y="451771"/>
                  <a:pt x="412355" y="439235"/>
                </a:cubicBezTo>
                <a:cubicBezTo>
                  <a:pt x="414189" y="426698"/>
                  <a:pt x="426802" y="427310"/>
                  <a:pt x="436816" y="414162"/>
                </a:cubicBezTo>
                <a:cubicBezTo>
                  <a:pt x="446830" y="401014"/>
                  <a:pt x="421757" y="397803"/>
                  <a:pt x="417400" y="380910"/>
                </a:cubicBezTo>
                <a:cubicBezTo>
                  <a:pt x="412966" y="363940"/>
                  <a:pt x="436205" y="348881"/>
                  <a:pt x="458143" y="362716"/>
                </a:cubicBezTo>
                <a:cubicBezTo>
                  <a:pt x="480082" y="376552"/>
                  <a:pt x="488949" y="385955"/>
                  <a:pt x="490172" y="364628"/>
                </a:cubicBezTo>
                <a:cubicBezTo>
                  <a:pt x="491319" y="343224"/>
                  <a:pt x="422216" y="314940"/>
                  <a:pt x="405934" y="304926"/>
                </a:cubicBezTo>
                <a:close/>
              </a:path>
            </a:pathLst>
          </a:custGeom>
          <a:solidFill>
            <a:srgbClr val="37FFAD"/>
          </a:solidFill>
          <a:ln w="9525" cap="flat">
            <a:solidFill>
              <a:srgbClr val="070423"/>
            </a:solidFill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uk-U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39" name="Freeform: Shape 195">
            <a:extLst>
              <a:ext uri="{FF2B5EF4-FFF2-40B4-BE49-F238E27FC236}">
                <a16:creationId xmlns:a16="http://schemas.microsoft.com/office/drawing/2014/main" id="{3A9D4B01-9359-7772-C86C-D584D22B9D88}"/>
              </a:ext>
            </a:extLst>
          </p:cNvPr>
          <p:cNvSpPr/>
          <p:nvPr/>
        </p:nvSpPr>
        <p:spPr>
          <a:xfrm>
            <a:off x="6804114" y="3214831"/>
            <a:ext cx="61153" cy="76442"/>
          </a:xfrm>
          <a:custGeom>
            <a:avLst/>
            <a:gdLst>
              <a:gd name="connsiteX0" fmla="*/ 23773 w 61153"/>
              <a:gd name="connsiteY0" fmla="*/ 5733 h 76441"/>
              <a:gd name="connsiteX1" fmla="*/ 7491 w 61153"/>
              <a:gd name="connsiteY1" fmla="*/ 37227 h 76441"/>
              <a:gd name="connsiteX2" fmla="*/ 5733 w 61153"/>
              <a:gd name="connsiteY2" fmla="*/ 50375 h 76441"/>
              <a:gd name="connsiteX3" fmla="*/ 35775 w 61153"/>
              <a:gd name="connsiteY3" fmla="*/ 72620 h 76441"/>
              <a:gd name="connsiteX4" fmla="*/ 37991 w 61153"/>
              <a:gd name="connsiteY4" fmla="*/ 73843 h 76441"/>
              <a:gd name="connsiteX5" fmla="*/ 57102 w 61153"/>
              <a:gd name="connsiteY5" fmla="*/ 43801 h 76441"/>
              <a:gd name="connsiteX6" fmla="*/ 23773 w 61153"/>
              <a:gd name="connsiteY6" fmla="*/ 5733 h 76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153" h="76441">
                <a:moveTo>
                  <a:pt x="23773" y="5733"/>
                </a:moveTo>
                <a:cubicBezTo>
                  <a:pt x="15059" y="17505"/>
                  <a:pt x="6574" y="32411"/>
                  <a:pt x="7491" y="37227"/>
                </a:cubicBezTo>
                <a:cubicBezTo>
                  <a:pt x="7950" y="39367"/>
                  <a:pt x="7186" y="44183"/>
                  <a:pt x="5733" y="50375"/>
                </a:cubicBezTo>
                <a:cubicBezTo>
                  <a:pt x="16893" y="59395"/>
                  <a:pt x="27748" y="68492"/>
                  <a:pt x="35775" y="72620"/>
                </a:cubicBezTo>
                <a:cubicBezTo>
                  <a:pt x="36615" y="73078"/>
                  <a:pt x="37227" y="73384"/>
                  <a:pt x="37991" y="73843"/>
                </a:cubicBezTo>
                <a:cubicBezTo>
                  <a:pt x="40514" y="59854"/>
                  <a:pt x="50069" y="45483"/>
                  <a:pt x="57102" y="43801"/>
                </a:cubicBezTo>
                <a:cubicBezTo>
                  <a:pt x="47394" y="31876"/>
                  <a:pt x="33023" y="14983"/>
                  <a:pt x="23773" y="5733"/>
                </a:cubicBez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12700" cap="flat">
            <a:solidFill>
              <a:schemeClr val="tx1">
                <a:lumMod val="9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42" name="Freeform: Shape 196">
            <a:extLst>
              <a:ext uri="{FF2B5EF4-FFF2-40B4-BE49-F238E27FC236}">
                <a16:creationId xmlns:a16="http://schemas.microsoft.com/office/drawing/2014/main" id="{2DD525CF-096E-F647-39A4-6FF4A10B14C9}"/>
              </a:ext>
            </a:extLst>
          </p:cNvPr>
          <p:cNvSpPr/>
          <p:nvPr/>
        </p:nvSpPr>
        <p:spPr>
          <a:xfrm>
            <a:off x="6816803" y="3063247"/>
            <a:ext cx="175816" cy="221681"/>
          </a:xfrm>
          <a:custGeom>
            <a:avLst/>
            <a:gdLst>
              <a:gd name="connsiteX0" fmla="*/ 159992 w 175815"/>
              <a:gd name="connsiteY0" fmla="*/ 147074 h 221681"/>
              <a:gd name="connsiteX1" fmla="*/ 159992 w 175815"/>
              <a:gd name="connsiteY1" fmla="*/ 117873 h 221681"/>
              <a:gd name="connsiteX2" fmla="*/ 160910 w 175815"/>
              <a:gd name="connsiteY2" fmla="*/ 95323 h 221681"/>
              <a:gd name="connsiteX3" fmla="*/ 113822 w 175815"/>
              <a:gd name="connsiteY3" fmla="*/ 81181 h 221681"/>
              <a:gd name="connsiteX4" fmla="*/ 108165 w 175815"/>
              <a:gd name="connsiteY4" fmla="*/ 54809 h 221681"/>
              <a:gd name="connsiteX5" fmla="*/ 94023 w 175815"/>
              <a:gd name="connsiteY5" fmla="*/ 39750 h 221681"/>
              <a:gd name="connsiteX6" fmla="*/ 78964 w 175815"/>
              <a:gd name="connsiteY6" fmla="*/ 15212 h 221681"/>
              <a:gd name="connsiteX7" fmla="*/ 80111 w 175815"/>
              <a:gd name="connsiteY7" fmla="*/ 13301 h 221681"/>
              <a:gd name="connsiteX8" fmla="*/ 68186 w 175815"/>
              <a:gd name="connsiteY8" fmla="*/ 11313 h 221681"/>
              <a:gd name="connsiteX9" fmla="*/ 49993 w 175815"/>
              <a:gd name="connsiteY9" fmla="*/ 5733 h 221681"/>
              <a:gd name="connsiteX10" fmla="*/ 5733 w 175815"/>
              <a:gd name="connsiteY10" fmla="*/ 19722 h 221681"/>
              <a:gd name="connsiteX11" fmla="*/ 16817 w 175815"/>
              <a:gd name="connsiteY11" fmla="*/ 45406 h 221681"/>
              <a:gd name="connsiteX12" fmla="*/ 30271 w 175815"/>
              <a:gd name="connsiteY12" fmla="*/ 75754 h 221681"/>
              <a:gd name="connsiteX13" fmla="*/ 26908 w 175815"/>
              <a:gd name="connsiteY13" fmla="*/ 141570 h 221681"/>
              <a:gd name="connsiteX14" fmla="*/ 11084 w 175815"/>
              <a:gd name="connsiteY14" fmla="*/ 157317 h 221681"/>
              <a:gd name="connsiteX15" fmla="*/ 44413 w 175815"/>
              <a:gd name="connsiteY15" fmla="*/ 195462 h 221681"/>
              <a:gd name="connsiteX16" fmla="*/ 45712 w 175815"/>
              <a:gd name="connsiteY16" fmla="*/ 195080 h 221681"/>
              <a:gd name="connsiteX17" fmla="*/ 85003 w 175815"/>
              <a:gd name="connsiteY17" fmla="*/ 217554 h 221681"/>
              <a:gd name="connsiteX18" fmla="*/ 158158 w 175815"/>
              <a:gd name="connsiteY18" fmla="*/ 204176 h 221681"/>
              <a:gd name="connsiteX19" fmla="*/ 158999 w 175815"/>
              <a:gd name="connsiteY19" fmla="*/ 191334 h 221681"/>
              <a:gd name="connsiteX20" fmla="*/ 173141 w 175815"/>
              <a:gd name="connsiteY20" fmla="*/ 174440 h 221681"/>
              <a:gd name="connsiteX21" fmla="*/ 159992 w 175815"/>
              <a:gd name="connsiteY21" fmla="*/ 147074 h 221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75815" h="221681">
                <a:moveTo>
                  <a:pt x="159992" y="147074"/>
                </a:moveTo>
                <a:cubicBezTo>
                  <a:pt x="150590" y="138589"/>
                  <a:pt x="151507" y="123530"/>
                  <a:pt x="159992" y="117873"/>
                </a:cubicBezTo>
                <a:cubicBezTo>
                  <a:pt x="168478" y="112217"/>
                  <a:pt x="160910" y="104725"/>
                  <a:pt x="160910" y="95323"/>
                </a:cubicBezTo>
                <a:cubicBezTo>
                  <a:pt x="160910" y="85921"/>
                  <a:pt x="120472" y="83092"/>
                  <a:pt x="113822" y="81181"/>
                </a:cubicBezTo>
                <a:cubicBezTo>
                  <a:pt x="107248" y="79270"/>
                  <a:pt x="118561" y="54809"/>
                  <a:pt x="108165" y="54809"/>
                </a:cubicBezTo>
                <a:cubicBezTo>
                  <a:pt x="97769" y="54809"/>
                  <a:pt x="94023" y="47317"/>
                  <a:pt x="94023" y="39750"/>
                </a:cubicBezTo>
                <a:cubicBezTo>
                  <a:pt x="94023" y="32258"/>
                  <a:pt x="78047" y="19951"/>
                  <a:pt x="78964" y="15212"/>
                </a:cubicBezTo>
                <a:cubicBezTo>
                  <a:pt x="79117" y="14524"/>
                  <a:pt x="79576" y="13912"/>
                  <a:pt x="80111" y="13301"/>
                </a:cubicBezTo>
                <a:cubicBezTo>
                  <a:pt x="74302" y="12384"/>
                  <a:pt x="69791" y="11696"/>
                  <a:pt x="68186" y="11313"/>
                </a:cubicBezTo>
                <a:cubicBezTo>
                  <a:pt x="61230" y="9938"/>
                  <a:pt x="49993" y="5733"/>
                  <a:pt x="49993" y="5733"/>
                </a:cubicBezTo>
                <a:cubicBezTo>
                  <a:pt x="49993" y="5733"/>
                  <a:pt x="23850" y="14142"/>
                  <a:pt x="5733" y="19722"/>
                </a:cubicBezTo>
                <a:cubicBezTo>
                  <a:pt x="6956" y="30806"/>
                  <a:pt x="9861" y="42807"/>
                  <a:pt x="16817" y="45406"/>
                </a:cubicBezTo>
                <a:cubicBezTo>
                  <a:pt x="30271" y="50452"/>
                  <a:pt x="25302" y="63905"/>
                  <a:pt x="30271" y="75754"/>
                </a:cubicBezTo>
                <a:cubicBezTo>
                  <a:pt x="35316" y="87602"/>
                  <a:pt x="33635" y="141570"/>
                  <a:pt x="26908" y="141570"/>
                </a:cubicBezTo>
                <a:cubicBezTo>
                  <a:pt x="24079" y="141570"/>
                  <a:pt x="17505" y="148603"/>
                  <a:pt x="11084" y="157317"/>
                </a:cubicBezTo>
                <a:cubicBezTo>
                  <a:pt x="20334" y="166567"/>
                  <a:pt x="34628" y="183460"/>
                  <a:pt x="44413" y="195462"/>
                </a:cubicBezTo>
                <a:cubicBezTo>
                  <a:pt x="44871" y="195309"/>
                  <a:pt x="45330" y="195080"/>
                  <a:pt x="45712" y="195080"/>
                </a:cubicBezTo>
                <a:cubicBezTo>
                  <a:pt x="54121" y="195080"/>
                  <a:pt x="85003" y="217554"/>
                  <a:pt x="85003" y="217554"/>
                </a:cubicBezTo>
                <a:cubicBezTo>
                  <a:pt x="85003" y="217554"/>
                  <a:pt x="128651" y="208457"/>
                  <a:pt x="158158" y="204176"/>
                </a:cubicBezTo>
                <a:cubicBezTo>
                  <a:pt x="158616" y="199666"/>
                  <a:pt x="159534" y="194468"/>
                  <a:pt x="158999" y="191334"/>
                </a:cubicBezTo>
                <a:cubicBezTo>
                  <a:pt x="158081" y="185677"/>
                  <a:pt x="164656" y="174440"/>
                  <a:pt x="173141" y="174440"/>
                </a:cubicBezTo>
                <a:cubicBezTo>
                  <a:pt x="181625" y="174364"/>
                  <a:pt x="169395" y="155559"/>
                  <a:pt x="159992" y="147074"/>
                </a:cubicBez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9525" cap="flat">
            <a:solidFill>
              <a:schemeClr val="tx1">
                <a:lumMod val="9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44" name="Freeform: Shape 127">
            <a:extLst>
              <a:ext uri="{FF2B5EF4-FFF2-40B4-BE49-F238E27FC236}">
                <a16:creationId xmlns:a16="http://schemas.microsoft.com/office/drawing/2014/main" id="{ECA55D6F-635C-56AA-2917-181C1EA68D73}"/>
              </a:ext>
            </a:extLst>
          </p:cNvPr>
          <p:cNvSpPr/>
          <p:nvPr/>
        </p:nvSpPr>
        <p:spPr>
          <a:xfrm>
            <a:off x="6169037" y="2660323"/>
            <a:ext cx="183460" cy="160528"/>
          </a:xfrm>
          <a:custGeom>
            <a:avLst/>
            <a:gdLst>
              <a:gd name="connsiteX0" fmla="*/ 61153 w 183459"/>
              <a:gd name="connsiteY0" fmla="*/ 122078 h 160527"/>
              <a:gd name="connsiteX1" fmla="*/ 89895 w 183459"/>
              <a:gd name="connsiteY1" fmla="*/ 125900 h 160527"/>
              <a:gd name="connsiteX2" fmla="*/ 120625 w 183459"/>
              <a:gd name="connsiteY2" fmla="*/ 146998 h 160527"/>
              <a:gd name="connsiteX3" fmla="*/ 129874 w 183459"/>
              <a:gd name="connsiteY3" fmla="*/ 155024 h 160527"/>
              <a:gd name="connsiteX4" fmla="*/ 134767 w 183459"/>
              <a:gd name="connsiteY4" fmla="*/ 122460 h 160527"/>
              <a:gd name="connsiteX5" fmla="*/ 137289 w 183459"/>
              <a:gd name="connsiteY5" fmla="*/ 102356 h 160527"/>
              <a:gd name="connsiteX6" fmla="*/ 161139 w 183459"/>
              <a:gd name="connsiteY6" fmla="*/ 91042 h 160527"/>
              <a:gd name="connsiteX7" fmla="*/ 169930 w 183459"/>
              <a:gd name="connsiteY7" fmla="*/ 77206 h 160527"/>
              <a:gd name="connsiteX8" fmla="*/ 156094 w 183459"/>
              <a:gd name="connsiteY8" fmla="*/ 54580 h 160527"/>
              <a:gd name="connsiteX9" fmla="*/ 177421 w 183459"/>
              <a:gd name="connsiteY9" fmla="*/ 34552 h 160527"/>
              <a:gd name="connsiteX10" fmla="*/ 176198 w 183459"/>
              <a:gd name="connsiteY10" fmla="*/ 5733 h 160527"/>
              <a:gd name="connsiteX11" fmla="*/ 165496 w 183459"/>
              <a:gd name="connsiteY11" fmla="*/ 10014 h 160527"/>
              <a:gd name="connsiteX12" fmla="*/ 122842 w 183459"/>
              <a:gd name="connsiteY12" fmla="*/ 11237 h 160527"/>
              <a:gd name="connsiteX13" fmla="*/ 105260 w 183459"/>
              <a:gd name="connsiteY13" fmla="*/ 40744 h 160527"/>
              <a:gd name="connsiteX14" fmla="*/ 85233 w 183459"/>
              <a:gd name="connsiteY14" fmla="*/ 42043 h 160527"/>
              <a:gd name="connsiteX15" fmla="*/ 65740 w 183459"/>
              <a:gd name="connsiteY15" fmla="*/ 52057 h 160527"/>
              <a:gd name="connsiteX16" fmla="*/ 46324 w 183459"/>
              <a:gd name="connsiteY16" fmla="*/ 86532 h 160527"/>
              <a:gd name="connsiteX17" fmla="*/ 12384 w 183459"/>
              <a:gd name="connsiteY17" fmla="*/ 126129 h 160527"/>
              <a:gd name="connsiteX18" fmla="*/ 5733 w 183459"/>
              <a:gd name="connsiteY18" fmla="*/ 130028 h 160527"/>
              <a:gd name="connsiteX19" fmla="*/ 20868 w 183459"/>
              <a:gd name="connsiteY19" fmla="*/ 135378 h 160527"/>
              <a:gd name="connsiteX20" fmla="*/ 61153 w 183459"/>
              <a:gd name="connsiteY20" fmla="*/ 122078 h 1605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83459" h="160527">
                <a:moveTo>
                  <a:pt x="61153" y="122078"/>
                </a:moveTo>
                <a:cubicBezTo>
                  <a:pt x="68797" y="114433"/>
                  <a:pt x="82251" y="118255"/>
                  <a:pt x="89895" y="125900"/>
                </a:cubicBezTo>
                <a:cubicBezTo>
                  <a:pt x="97616" y="133544"/>
                  <a:pt x="109082" y="135455"/>
                  <a:pt x="120625" y="146998"/>
                </a:cubicBezTo>
                <a:cubicBezTo>
                  <a:pt x="123529" y="149979"/>
                  <a:pt x="126740" y="152654"/>
                  <a:pt x="129874" y="155024"/>
                </a:cubicBezTo>
                <a:cubicBezTo>
                  <a:pt x="130945" y="146921"/>
                  <a:pt x="131174" y="130792"/>
                  <a:pt x="134767" y="122460"/>
                </a:cubicBezTo>
                <a:cubicBezTo>
                  <a:pt x="138512" y="113669"/>
                  <a:pt x="131021" y="102356"/>
                  <a:pt x="137289" y="102356"/>
                </a:cubicBezTo>
                <a:cubicBezTo>
                  <a:pt x="143558" y="102356"/>
                  <a:pt x="161139" y="102356"/>
                  <a:pt x="161139" y="91042"/>
                </a:cubicBezTo>
                <a:cubicBezTo>
                  <a:pt x="161139" y="79729"/>
                  <a:pt x="166184" y="83475"/>
                  <a:pt x="169930" y="77206"/>
                </a:cubicBezTo>
                <a:cubicBezTo>
                  <a:pt x="173676" y="70938"/>
                  <a:pt x="158616" y="58402"/>
                  <a:pt x="156094" y="54580"/>
                </a:cubicBezTo>
                <a:cubicBezTo>
                  <a:pt x="153571" y="50834"/>
                  <a:pt x="167407" y="49534"/>
                  <a:pt x="177421" y="34552"/>
                </a:cubicBezTo>
                <a:cubicBezTo>
                  <a:pt x="181014" y="29048"/>
                  <a:pt x="179561" y="17887"/>
                  <a:pt x="176198" y="5733"/>
                </a:cubicBezTo>
                <a:cubicBezTo>
                  <a:pt x="174516" y="10243"/>
                  <a:pt x="171153" y="13454"/>
                  <a:pt x="165496" y="10014"/>
                </a:cubicBezTo>
                <a:cubicBezTo>
                  <a:pt x="156094" y="4357"/>
                  <a:pt x="141647" y="7491"/>
                  <a:pt x="122842" y="11237"/>
                </a:cubicBezTo>
                <a:cubicBezTo>
                  <a:pt x="104037" y="14983"/>
                  <a:pt x="98380" y="33176"/>
                  <a:pt x="105260" y="40744"/>
                </a:cubicBezTo>
                <a:cubicBezTo>
                  <a:pt x="112216" y="48311"/>
                  <a:pt x="87067" y="52057"/>
                  <a:pt x="85233" y="42043"/>
                </a:cubicBezTo>
                <a:cubicBezTo>
                  <a:pt x="83322" y="31953"/>
                  <a:pt x="64517" y="38909"/>
                  <a:pt x="65740" y="52057"/>
                </a:cubicBezTo>
                <a:cubicBezTo>
                  <a:pt x="67039" y="65205"/>
                  <a:pt x="45024" y="70250"/>
                  <a:pt x="46324" y="86532"/>
                </a:cubicBezTo>
                <a:cubicBezTo>
                  <a:pt x="47547" y="102891"/>
                  <a:pt x="26219" y="117950"/>
                  <a:pt x="12384" y="126129"/>
                </a:cubicBezTo>
                <a:cubicBezTo>
                  <a:pt x="10243" y="127429"/>
                  <a:pt x="8026" y="128728"/>
                  <a:pt x="5733" y="130028"/>
                </a:cubicBezTo>
                <a:cubicBezTo>
                  <a:pt x="12689" y="133238"/>
                  <a:pt x="18270" y="135378"/>
                  <a:pt x="20868" y="135378"/>
                </a:cubicBezTo>
                <a:cubicBezTo>
                  <a:pt x="32411" y="135455"/>
                  <a:pt x="53509" y="129722"/>
                  <a:pt x="61153" y="122078"/>
                </a:cubicBez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9525" cap="flat">
            <a:solidFill>
              <a:schemeClr val="tx1">
                <a:lumMod val="9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45" name="Freeform: Shape 130">
            <a:extLst>
              <a:ext uri="{FF2B5EF4-FFF2-40B4-BE49-F238E27FC236}">
                <a16:creationId xmlns:a16="http://schemas.microsoft.com/office/drawing/2014/main" id="{06D3C3C0-268D-387B-2412-F62663B78292}"/>
              </a:ext>
            </a:extLst>
          </p:cNvPr>
          <p:cNvSpPr/>
          <p:nvPr/>
        </p:nvSpPr>
        <p:spPr>
          <a:xfrm>
            <a:off x="6889997" y="2945680"/>
            <a:ext cx="389852" cy="259902"/>
          </a:xfrm>
          <a:custGeom>
            <a:avLst/>
            <a:gdLst>
              <a:gd name="connsiteX0" fmla="*/ 349223 w 389852"/>
              <a:gd name="connsiteY0" fmla="*/ 172376 h 259902"/>
              <a:gd name="connsiteX1" fmla="*/ 332865 w 389852"/>
              <a:gd name="connsiteY1" fmla="*/ 162362 h 259902"/>
              <a:gd name="connsiteX2" fmla="*/ 334012 w 389852"/>
              <a:gd name="connsiteY2" fmla="*/ 160910 h 259902"/>
              <a:gd name="connsiteX3" fmla="*/ 326673 w 389852"/>
              <a:gd name="connsiteY3" fmla="*/ 113057 h 259902"/>
              <a:gd name="connsiteX4" fmla="*/ 299766 w 389852"/>
              <a:gd name="connsiteY4" fmla="*/ 53586 h 259902"/>
              <a:gd name="connsiteX5" fmla="*/ 271788 w 389852"/>
              <a:gd name="connsiteY5" fmla="*/ 5733 h 259902"/>
              <a:gd name="connsiteX6" fmla="*/ 251302 w 389852"/>
              <a:gd name="connsiteY6" fmla="*/ 15441 h 259902"/>
              <a:gd name="connsiteX7" fmla="*/ 227452 w 389852"/>
              <a:gd name="connsiteY7" fmla="*/ 27978 h 259902"/>
              <a:gd name="connsiteX8" fmla="*/ 206125 w 389852"/>
              <a:gd name="connsiteY8" fmla="*/ 30500 h 259902"/>
              <a:gd name="connsiteX9" fmla="*/ 187244 w 389852"/>
              <a:gd name="connsiteY9" fmla="*/ 35545 h 259902"/>
              <a:gd name="connsiteX10" fmla="*/ 162094 w 389852"/>
              <a:gd name="connsiteY10" fmla="*/ 28054 h 259902"/>
              <a:gd name="connsiteX11" fmla="*/ 119440 w 389852"/>
              <a:gd name="connsiteY11" fmla="*/ 20486 h 259902"/>
              <a:gd name="connsiteX12" fmla="*/ 103081 w 389852"/>
              <a:gd name="connsiteY12" fmla="*/ 21862 h 259902"/>
              <a:gd name="connsiteX13" fmla="*/ 99030 w 389852"/>
              <a:gd name="connsiteY13" fmla="*/ 31112 h 259902"/>
              <a:gd name="connsiteX14" fmla="*/ 70747 w 389852"/>
              <a:gd name="connsiteY14" fmla="*/ 48999 h 259902"/>
              <a:gd name="connsiteX15" fmla="*/ 32144 w 389852"/>
              <a:gd name="connsiteY15" fmla="*/ 113057 h 259902"/>
              <a:gd name="connsiteX16" fmla="*/ 5771 w 389852"/>
              <a:gd name="connsiteY16" fmla="*/ 132779 h 259902"/>
              <a:gd name="connsiteX17" fmla="*/ 20830 w 389852"/>
              <a:gd name="connsiteY17" fmla="*/ 157317 h 259902"/>
              <a:gd name="connsiteX18" fmla="*/ 34972 w 389852"/>
              <a:gd name="connsiteY18" fmla="*/ 172376 h 259902"/>
              <a:gd name="connsiteX19" fmla="*/ 40629 w 389852"/>
              <a:gd name="connsiteY19" fmla="*/ 198749 h 259902"/>
              <a:gd name="connsiteX20" fmla="*/ 87716 w 389852"/>
              <a:gd name="connsiteY20" fmla="*/ 212890 h 259902"/>
              <a:gd name="connsiteX21" fmla="*/ 90239 w 389852"/>
              <a:gd name="connsiteY21" fmla="*/ 231466 h 259902"/>
              <a:gd name="connsiteX22" fmla="*/ 114395 w 389852"/>
              <a:gd name="connsiteY22" fmla="*/ 247748 h 259902"/>
              <a:gd name="connsiteX23" fmla="*/ 159572 w 389852"/>
              <a:gd name="connsiteY23" fmla="*/ 252793 h 259902"/>
              <a:gd name="connsiteX24" fmla="*/ 204749 w 389852"/>
              <a:gd name="connsiteY24" fmla="*/ 254016 h 259902"/>
              <a:gd name="connsiteX25" fmla="*/ 234867 w 389852"/>
              <a:gd name="connsiteY25" fmla="*/ 241480 h 259902"/>
              <a:gd name="connsiteX26" fmla="*/ 285165 w 389852"/>
              <a:gd name="connsiteY26" fmla="*/ 232689 h 259902"/>
              <a:gd name="connsiteX27" fmla="*/ 319029 w 389852"/>
              <a:gd name="connsiteY27" fmla="*/ 242779 h 259902"/>
              <a:gd name="connsiteX28" fmla="*/ 344790 w 389852"/>
              <a:gd name="connsiteY28" fmla="*/ 255010 h 259902"/>
              <a:gd name="connsiteX29" fmla="*/ 344713 w 389852"/>
              <a:gd name="connsiteY29" fmla="*/ 232689 h 259902"/>
              <a:gd name="connsiteX30" fmla="*/ 366041 w 389852"/>
              <a:gd name="connsiteY30" fmla="*/ 198137 h 259902"/>
              <a:gd name="connsiteX31" fmla="*/ 388056 w 389852"/>
              <a:gd name="connsiteY31" fmla="*/ 174899 h 259902"/>
              <a:gd name="connsiteX32" fmla="*/ 387979 w 389852"/>
              <a:gd name="connsiteY32" fmla="*/ 172911 h 259902"/>
              <a:gd name="connsiteX33" fmla="*/ 372997 w 389852"/>
              <a:gd name="connsiteY33" fmla="*/ 162362 h 259902"/>
              <a:gd name="connsiteX34" fmla="*/ 349223 w 389852"/>
              <a:gd name="connsiteY34" fmla="*/ 172376 h 259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389852" h="259902">
                <a:moveTo>
                  <a:pt x="349223" y="172376"/>
                </a:moveTo>
                <a:cubicBezTo>
                  <a:pt x="340432" y="171153"/>
                  <a:pt x="329119" y="167408"/>
                  <a:pt x="332865" y="162362"/>
                </a:cubicBezTo>
                <a:cubicBezTo>
                  <a:pt x="333094" y="162056"/>
                  <a:pt x="333629" y="161445"/>
                  <a:pt x="334012" y="160910"/>
                </a:cubicBezTo>
                <a:cubicBezTo>
                  <a:pt x="322240" y="151431"/>
                  <a:pt x="319182" y="120625"/>
                  <a:pt x="326673" y="113057"/>
                </a:cubicBezTo>
                <a:cubicBezTo>
                  <a:pt x="336228" y="103502"/>
                  <a:pt x="311308" y="67039"/>
                  <a:pt x="299766" y="53586"/>
                </a:cubicBezTo>
                <a:cubicBezTo>
                  <a:pt x="294415" y="47241"/>
                  <a:pt x="282719" y="26296"/>
                  <a:pt x="271788" y="5733"/>
                </a:cubicBezTo>
                <a:cubicBezTo>
                  <a:pt x="261851" y="8944"/>
                  <a:pt x="252983" y="12613"/>
                  <a:pt x="251302" y="15441"/>
                </a:cubicBezTo>
                <a:cubicBezTo>
                  <a:pt x="247556" y="21709"/>
                  <a:pt x="234943" y="27978"/>
                  <a:pt x="227452" y="27978"/>
                </a:cubicBezTo>
                <a:cubicBezTo>
                  <a:pt x="219961" y="27978"/>
                  <a:pt x="212393" y="24232"/>
                  <a:pt x="206125" y="30500"/>
                </a:cubicBezTo>
                <a:cubicBezTo>
                  <a:pt x="199857" y="36768"/>
                  <a:pt x="191066" y="39291"/>
                  <a:pt x="187244" y="35545"/>
                </a:cubicBezTo>
                <a:cubicBezTo>
                  <a:pt x="183498" y="31800"/>
                  <a:pt x="170961" y="28054"/>
                  <a:pt x="162094" y="28054"/>
                </a:cubicBezTo>
                <a:cubicBezTo>
                  <a:pt x="153380" y="28054"/>
                  <a:pt x="125708" y="20486"/>
                  <a:pt x="119440" y="20486"/>
                </a:cubicBezTo>
                <a:cubicBezTo>
                  <a:pt x="115694" y="20486"/>
                  <a:pt x="109655" y="21021"/>
                  <a:pt x="103081" y="21862"/>
                </a:cubicBezTo>
                <a:cubicBezTo>
                  <a:pt x="104534" y="24614"/>
                  <a:pt x="103387" y="27825"/>
                  <a:pt x="99030" y="31112"/>
                </a:cubicBezTo>
                <a:cubicBezTo>
                  <a:pt x="91538" y="36768"/>
                  <a:pt x="76403" y="45253"/>
                  <a:pt x="70747" y="48999"/>
                </a:cubicBezTo>
                <a:cubicBezTo>
                  <a:pt x="65090" y="52745"/>
                  <a:pt x="45291" y="99833"/>
                  <a:pt x="32144" y="113057"/>
                </a:cubicBezTo>
                <a:cubicBezTo>
                  <a:pt x="18995" y="126205"/>
                  <a:pt x="6688" y="128116"/>
                  <a:pt x="5771" y="132779"/>
                </a:cubicBezTo>
                <a:cubicBezTo>
                  <a:pt x="4854" y="137519"/>
                  <a:pt x="20830" y="149749"/>
                  <a:pt x="20830" y="157317"/>
                </a:cubicBezTo>
                <a:cubicBezTo>
                  <a:pt x="20830" y="164885"/>
                  <a:pt x="24576" y="172376"/>
                  <a:pt x="34972" y="172376"/>
                </a:cubicBezTo>
                <a:cubicBezTo>
                  <a:pt x="45291" y="172376"/>
                  <a:pt x="34055" y="196914"/>
                  <a:pt x="40629" y="198749"/>
                </a:cubicBezTo>
                <a:cubicBezTo>
                  <a:pt x="47279" y="200660"/>
                  <a:pt x="87716" y="203488"/>
                  <a:pt x="87716" y="212890"/>
                </a:cubicBezTo>
                <a:cubicBezTo>
                  <a:pt x="87716" y="220229"/>
                  <a:pt x="92227" y="226344"/>
                  <a:pt x="90239" y="231466"/>
                </a:cubicBezTo>
                <a:cubicBezTo>
                  <a:pt x="101629" y="233377"/>
                  <a:pt x="109961" y="248818"/>
                  <a:pt x="114395" y="247748"/>
                </a:cubicBezTo>
                <a:cubicBezTo>
                  <a:pt x="119440" y="246525"/>
                  <a:pt x="153303" y="254016"/>
                  <a:pt x="159572" y="252793"/>
                </a:cubicBezTo>
                <a:cubicBezTo>
                  <a:pt x="165840" y="251570"/>
                  <a:pt x="194735" y="252793"/>
                  <a:pt x="204749" y="254016"/>
                </a:cubicBezTo>
                <a:cubicBezTo>
                  <a:pt x="214762" y="255239"/>
                  <a:pt x="226076" y="250270"/>
                  <a:pt x="234867" y="241480"/>
                </a:cubicBezTo>
                <a:cubicBezTo>
                  <a:pt x="243658" y="232689"/>
                  <a:pt x="275075" y="231466"/>
                  <a:pt x="285165" y="232689"/>
                </a:cubicBezTo>
                <a:cubicBezTo>
                  <a:pt x="295179" y="233988"/>
                  <a:pt x="315283" y="236511"/>
                  <a:pt x="319029" y="242779"/>
                </a:cubicBezTo>
                <a:cubicBezTo>
                  <a:pt x="321016" y="246066"/>
                  <a:pt x="332788" y="250958"/>
                  <a:pt x="344790" y="255010"/>
                </a:cubicBezTo>
                <a:cubicBezTo>
                  <a:pt x="346242" y="248741"/>
                  <a:pt x="344408" y="240639"/>
                  <a:pt x="344713" y="232689"/>
                </a:cubicBezTo>
                <a:cubicBezTo>
                  <a:pt x="345325" y="219541"/>
                  <a:pt x="352892" y="199437"/>
                  <a:pt x="366041" y="198137"/>
                </a:cubicBezTo>
                <a:cubicBezTo>
                  <a:pt x="379188" y="196914"/>
                  <a:pt x="389890" y="196914"/>
                  <a:pt x="388056" y="174899"/>
                </a:cubicBezTo>
                <a:cubicBezTo>
                  <a:pt x="387979" y="174134"/>
                  <a:pt x="387979" y="173599"/>
                  <a:pt x="387979" y="172911"/>
                </a:cubicBezTo>
                <a:cubicBezTo>
                  <a:pt x="381329" y="167178"/>
                  <a:pt x="375061" y="162362"/>
                  <a:pt x="372997" y="162362"/>
                </a:cubicBezTo>
                <a:cubicBezTo>
                  <a:pt x="368028" y="162286"/>
                  <a:pt x="352892" y="172911"/>
                  <a:pt x="349223" y="172376"/>
                </a:cubicBezTo>
                <a:close/>
              </a:path>
            </a:pathLst>
          </a:custGeom>
          <a:solidFill>
            <a:srgbClr val="37FFAD"/>
          </a:solidFill>
          <a:ln w="9525" cap="flat">
            <a:solidFill>
              <a:srgbClr val="070423"/>
            </a:solidFill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uk-U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47" name="Freeform: Shape 101">
            <a:extLst>
              <a:ext uri="{FF2B5EF4-FFF2-40B4-BE49-F238E27FC236}">
                <a16:creationId xmlns:a16="http://schemas.microsoft.com/office/drawing/2014/main" id="{16307DC3-5DBF-BCE0-EFD2-990FA678FDB3}"/>
              </a:ext>
            </a:extLst>
          </p:cNvPr>
          <p:cNvSpPr/>
          <p:nvPr/>
        </p:nvSpPr>
        <p:spPr>
          <a:xfrm>
            <a:off x="7520755" y="3526103"/>
            <a:ext cx="298122" cy="236970"/>
          </a:xfrm>
          <a:custGeom>
            <a:avLst/>
            <a:gdLst>
              <a:gd name="connsiteX0" fmla="*/ 38221 w 298122"/>
              <a:gd name="connsiteY0" fmla="*/ 158005 h 236969"/>
              <a:gd name="connsiteX1" fmla="*/ 5733 w 298122"/>
              <a:gd name="connsiteY1" fmla="*/ 202647 h 236969"/>
              <a:gd name="connsiteX2" fmla="*/ 7950 w 298122"/>
              <a:gd name="connsiteY2" fmla="*/ 203565 h 236969"/>
              <a:gd name="connsiteX3" fmla="*/ 11313 w 298122"/>
              <a:gd name="connsiteY3" fmla="*/ 218624 h 236969"/>
              <a:gd name="connsiteX4" fmla="*/ 49840 w 298122"/>
              <a:gd name="connsiteY4" fmla="*/ 238728 h 236969"/>
              <a:gd name="connsiteX5" fmla="*/ 90125 w 298122"/>
              <a:gd name="connsiteY5" fmla="*/ 216942 h 236969"/>
              <a:gd name="connsiteX6" fmla="*/ 235975 w 298122"/>
              <a:gd name="connsiteY6" fmla="*/ 143176 h 236969"/>
              <a:gd name="connsiteX7" fmla="*/ 246066 w 298122"/>
              <a:gd name="connsiteY7" fmla="*/ 118026 h 236969"/>
              <a:gd name="connsiteX8" fmla="*/ 249429 w 298122"/>
              <a:gd name="connsiteY8" fmla="*/ 84545 h 236969"/>
              <a:gd name="connsiteX9" fmla="*/ 246066 w 298122"/>
              <a:gd name="connsiteY9" fmla="*/ 49305 h 236969"/>
              <a:gd name="connsiteX10" fmla="*/ 272897 w 298122"/>
              <a:gd name="connsiteY10" fmla="*/ 29201 h 236969"/>
              <a:gd name="connsiteX11" fmla="*/ 298046 w 298122"/>
              <a:gd name="connsiteY11" fmla="*/ 10778 h 236969"/>
              <a:gd name="connsiteX12" fmla="*/ 281305 w 298122"/>
              <a:gd name="connsiteY12" fmla="*/ 5733 h 236969"/>
              <a:gd name="connsiteX13" fmla="*/ 234370 w 298122"/>
              <a:gd name="connsiteY13" fmla="*/ 12460 h 236969"/>
              <a:gd name="connsiteX14" fmla="*/ 177345 w 298122"/>
              <a:gd name="connsiteY14" fmla="*/ 29201 h 236969"/>
              <a:gd name="connsiteX15" fmla="*/ 128727 w 298122"/>
              <a:gd name="connsiteY15" fmla="*/ 27519 h 236969"/>
              <a:gd name="connsiteX16" fmla="*/ 101896 w 298122"/>
              <a:gd name="connsiteY16" fmla="*/ 32564 h 236969"/>
              <a:gd name="connsiteX17" fmla="*/ 63370 w 298122"/>
              <a:gd name="connsiteY17" fmla="*/ 32564 h 236969"/>
              <a:gd name="connsiteX18" fmla="*/ 46629 w 298122"/>
              <a:gd name="connsiteY18" fmla="*/ 42654 h 236969"/>
              <a:gd name="connsiteX19" fmla="*/ 21480 w 298122"/>
              <a:gd name="connsiteY19" fmla="*/ 72161 h 236969"/>
              <a:gd name="connsiteX20" fmla="*/ 21098 w 298122"/>
              <a:gd name="connsiteY20" fmla="*/ 93565 h 236969"/>
              <a:gd name="connsiteX21" fmla="*/ 17811 w 298122"/>
              <a:gd name="connsiteY21" fmla="*/ 124982 h 236969"/>
              <a:gd name="connsiteX22" fmla="*/ 38221 w 298122"/>
              <a:gd name="connsiteY22" fmla="*/ 158005 h 236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298122" h="236969">
                <a:moveTo>
                  <a:pt x="38221" y="158005"/>
                </a:moveTo>
                <a:cubicBezTo>
                  <a:pt x="31876" y="163585"/>
                  <a:pt x="16129" y="184148"/>
                  <a:pt x="5733" y="202647"/>
                </a:cubicBezTo>
                <a:lnTo>
                  <a:pt x="7950" y="203565"/>
                </a:lnTo>
                <a:lnTo>
                  <a:pt x="11313" y="218624"/>
                </a:lnTo>
                <a:lnTo>
                  <a:pt x="49840" y="238728"/>
                </a:lnTo>
                <a:cubicBezTo>
                  <a:pt x="49840" y="238728"/>
                  <a:pt x="78353" y="218624"/>
                  <a:pt x="90125" y="216942"/>
                </a:cubicBezTo>
                <a:cubicBezTo>
                  <a:pt x="101820" y="215260"/>
                  <a:pt x="235975" y="143176"/>
                  <a:pt x="235975" y="143176"/>
                </a:cubicBezTo>
                <a:cubicBezTo>
                  <a:pt x="235975" y="143176"/>
                  <a:pt x="247747" y="124753"/>
                  <a:pt x="246066" y="118026"/>
                </a:cubicBezTo>
                <a:cubicBezTo>
                  <a:pt x="244384" y="111299"/>
                  <a:pt x="242702" y="92877"/>
                  <a:pt x="249429" y="84545"/>
                </a:cubicBezTo>
                <a:cubicBezTo>
                  <a:pt x="256156" y="76136"/>
                  <a:pt x="241020" y="62759"/>
                  <a:pt x="246066" y="49305"/>
                </a:cubicBezTo>
                <a:cubicBezTo>
                  <a:pt x="251111" y="35851"/>
                  <a:pt x="272897" y="29201"/>
                  <a:pt x="272897" y="29201"/>
                </a:cubicBezTo>
                <a:lnTo>
                  <a:pt x="298046" y="10778"/>
                </a:lnTo>
                <a:lnTo>
                  <a:pt x="281305" y="5733"/>
                </a:lnTo>
                <a:cubicBezTo>
                  <a:pt x="281305" y="5733"/>
                  <a:pt x="259519" y="14142"/>
                  <a:pt x="234370" y="12460"/>
                </a:cubicBezTo>
                <a:cubicBezTo>
                  <a:pt x="209221" y="10778"/>
                  <a:pt x="204175" y="29201"/>
                  <a:pt x="177345" y="29201"/>
                </a:cubicBezTo>
                <a:cubicBezTo>
                  <a:pt x="150514" y="29201"/>
                  <a:pt x="135454" y="35851"/>
                  <a:pt x="128727" y="27519"/>
                </a:cubicBezTo>
                <a:cubicBezTo>
                  <a:pt x="122001" y="19110"/>
                  <a:pt x="120319" y="24156"/>
                  <a:pt x="101896" y="32564"/>
                </a:cubicBezTo>
                <a:cubicBezTo>
                  <a:pt x="83474" y="40973"/>
                  <a:pt x="71702" y="39291"/>
                  <a:pt x="63370" y="32564"/>
                </a:cubicBezTo>
                <a:cubicBezTo>
                  <a:pt x="54962" y="25914"/>
                  <a:pt x="48311" y="34246"/>
                  <a:pt x="46629" y="42654"/>
                </a:cubicBezTo>
                <a:cubicBezTo>
                  <a:pt x="45024" y="50528"/>
                  <a:pt x="47546" y="68568"/>
                  <a:pt x="21480" y="72161"/>
                </a:cubicBezTo>
                <a:cubicBezTo>
                  <a:pt x="19722" y="79882"/>
                  <a:pt x="16664" y="87908"/>
                  <a:pt x="21098" y="93565"/>
                </a:cubicBezTo>
                <a:cubicBezTo>
                  <a:pt x="27748" y="101821"/>
                  <a:pt x="19722" y="111605"/>
                  <a:pt x="17811" y="124982"/>
                </a:cubicBezTo>
                <a:cubicBezTo>
                  <a:pt x="50986" y="123453"/>
                  <a:pt x="46247" y="150973"/>
                  <a:pt x="38221" y="158005"/>
                </a:cubicBez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9525" cap="flat">
            <a:solidFill>
              <a:schemeClr val="tx1">
                <a:lumMod val="9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48" name="Freeform: Shape 106">
            <a:extLst>
              <a:ext uri="{FF2B5EF4-FFF2-40B4-BE49-F238E27FC236}">
                <a16:creationId xmlns:a16="http://schemas.microsoft.com/office/drawing/2014/main" id="{967688F3-E739-632A-3C2E-C3E9A6F25D00}"/>
              </a:ext>
            </a:extLst>
          </p:cNvPr>
          <p:cNvSpPr/>
          <p:nvPr/>
        </p:nvSpPr>
        <p:spPr>
          <a:xfrm>
            <a:off x="7493542" y="3711780"/>
            <a:ext cx="183460" cy="206393"/>
          </a:xfrm>
          <a:custGeom>
            <a:avLst/>
            <a:gdLst>
              <a:gd name="connsiteX0" fmla="*/ 171612 w 183459"/>
              <a:gd name="connsiteY0" fmla="*/ 5733 h 206392"/>
              <a:gd name="connsiteX1" fmla="*/ 117261 w 183459"/>
              <a:gd name="connsiteY1" fmla="*/ 31417 h 206392"/>
              <a:gd name="connsiteX2" fmla="*/ 76977 w 183459"/>
              <a:gd name="connsiteY2" fmla="*/ 53203 h 206392"/>
              <a:gd name="connsiteX3" fmla="*/ 38450 w 183459"/>
              <a:gd name="connsiteY3" fmla="*/ 33099 h 206392"/>
              <a:gd name="connsiteX4" fmla="*/ 35086 w 183459"/>
              <a:gd name="connsiteY4" fmla="*/ 18040 h 206392"/>
              <a:gd name="connsiteX5" fmla="*/ 34322 w 183459"/>
              <a:gd name="connsiteY5" fmla="*/ 17734 h 206392"/>
              <a:gd name="connsiteX6" fmla="*/ 29353 w 183459"/>
              <a:gd name="connsiteY6" fmla="*/ 54197 h 206392"/>
              <a:gd name="connsiteX7" fmla="*/ 19339 w 183459"/>
              <a:gd name="connsiteY7" fmla="*/ 124524 h 206392"/>
              <a:gd name="connsiteX8" fmla="*/ 5733 w 183459"/>
              <a:gd name="connsiteY8" fmla="*/ 186059 h 206392"/>
              <a:gd name="connsiteX9" fmla="*/ 43572 w 183459"/>
              <a:gd name="connsiteY9" fmla="*/ 202418 h 206392"/>
              <a:gd name="connsiteX10" fmla="*/ 77053 w 183459"/>
              <a:gd name="connsiteY10" fmla="*/ 177269 h 206392"/>
              <a:gd name="connsiteX11" fmla="*/ 103884 w 183459"/>
              <a:gd name="connsiteY11" fmla="*/ 165496 h 206392"/>
              <a:gd name="connsiteX12" fmla="*/ 129034 w 183459"/>
              <a:gd name="connsiteY12" fmla="*/ 145392 h 206392"/>
              <a:gd name="connsiteX13" fmla="*/ 97157 w 183459"/>
              <a:gd name="connsiteY13" fmla="*/ 108547 h 206392"/>
              <a:gd name="connsiteX14" fmla="*/ 139047 w 183459"/>
              <a:gd name="connsiteY14" fmla="*/ 81716 h 206392"/>
              <a:gd name="connsiteX15" fmla="*/ 182619 w 183459"/>
              <a:gd name="connsiteY15" fmla="*/ 68339 h 206392"/>
              <a:gd name="connsiteX16" fmla="*/ 184912 w 183459"/>
              <a:gd name="connsiteY16" fmla="*/ 68339 h 206392"/>
              <a:gd name="connsiteX17" fmla="*/ 174975 w 183459"/>
              <a:gd name="connsiteY17" fmla="*/ 26602 h 206392"/>
              <a:gd name="connsiteX18" fmla="*/ 171612 w 183459"/>
              <a:gd name="connsiteY18" fmla="*/ 5733 h 206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83459" h="206392">
                <a:moveTo>
                  <a:pt x="171612" y="5733"/>
                </a:moveTo>
                <a:cubicBezTo>
                  <a:pt x="145010" y="19340"/>
                  <a:pt x="121848" y="30730"/>
                  <a:pt x="117261" y="31417"/>
                </a:cubicBezTo>
                <a:cubicBezTo>
                  <a:pt x="105489" y="33099"/>
                  <a:pt x="76977" y="53203"/>
                  <a:pt x="76977" y="53203"/>
                </a:cubicBezTo>
                <a:lnTo>
                  <a:pt x="38450" y="33099"/>
                </a:lnTo>
                <a:lnTo>
                  <a:pt x="35086" y="18040"/>
                </a:lnTo>
                <a:lnTo>
                  <a:pt x="34322" y="17734"/>
                </a:lnTo>
                <a:cubicBezTo>
                  <a:pt x="32717" y="32182"/>
                  <a:pt x="30653" y="48923"/>
                  <a:pt x="29353" y="54197"/>
                </a:cubicBezTo>
                <a:cubicBezTo>
                  <a:pt x="26831" y="64287"/>
                  <a:pt x="26831" y="114510"/>
                  <a:pt x="19339" y="124524"/>
                </a:cubicBezTo>
                <a:cubicBezTo>
                  <a:pt x="14753" y="130563"/>
                  <a:pt x="9326" y="160604"/>
                  <a:pt x="5733" y="186059"/>
                </a:cubicBezTo>
                <a:cubicBezTo>
                  <a:pt x="19646" y="193550"/>
                  <a:pt x="35775" y="201577"/>
                  <a:pt x="43572" y="202418"/>
                </a:cubicBezTo>
                <a:cubicBezTo>
                  <a:pt x="58707" y="204099"/>
                  <a:pt x="77053" y="187359"/>
                  <a:pt x="77053" y="177269"/>
                </a:cubicBezTo>
                <a:cubicBezTo>
                  <a:pt x="77053" y="167178"/>
                  <a:pt x="90507" y="165496"/>
                  <a:pt x="103884" y="165496"/>
                </a:cubicBezTo>
                <a:cubicBezTo>
                  <a:pt x="117338" y="165496"/>
                  <a:pt x="118943" y="150437"/>
                  <a:pt x="129034" y="145392"/>
                </a:cubicBezTo>
                <a:cubicBezTo>
                  <a:pt x="139124" y="140347"/>
                  <a:pt x="107247" y="111911"/>
                  <a:pt x="97157" y="108547"/>
                </a:cubicBezTo>
                <a:cubicBezTo>
                  <a:pt x="87067" y="105184"/>
                  <a:pt x="105566" y="83398"/>
                  <a:pt x="139047" y="81716"/>
                </a:cubicBezTo>
                <a:cubicBezTo>
                  <a:pt x="172605" y="80035"/>
                  <a:pt x="164197" y="68339"/>
                  <a:pt x="182619" y="68339"/>
                </a:cubicBezTo>
                <a:cubicBezTo>
                  <a:pt x="183460" y="68339"/>
                  <a:pt x="184148" y="68339"/>
                  <a:pt x="184912" y="68339"/>
                </a:cubicBezTo>
                <a:cubicBezTo>
                  <a:pt x="181701" y="53662"/>
                  <a:pt x="177574" y="35928"/>
                  <a:pt x="174975" y="26602"/>
                </a:cubicBezTo>
                <a:cubicBezTo>
                  <a:pt x="173446" y="20945"/>
                  <a:pt x="172376" y="13454"/>
                  <a:pt x="171612" y="5733"/>
                </a:cubicBez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9525" cap="flat">
            <a:solidFill>
              <a:schemeClr val="tx1">
                <a:lumMod val="9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49" name="Freeform: Shape 109">
            <a:extLst>
              <a:ext uri="{FF2B5EF4-FFF2-40B4-BE49-F238E27FC236}">
                <a16:creationId xmlns:a16="http://schemas.microsoft.com/office/drawing/2014/main" id="{EE91001E-CA5A-A880-9E51-38D5D85CBE89}"/>
              </a:ext>
            </a:extLst>
          </p:cNvPr>
          <p:cNvSpPr/>
          <p:nvPr/>
        </p:nvSpPr>
        <p:spPr>
          <a:xfrm>
            <a:off x="7122111" y="3282329"/>
            <a:ext cx="802637" cy="321056"/>
          </a:xfrm>
          <a:custGeom>
            <a:avLst/>
            <a:gdLst>
              <a:gd name="connsiteX0" fmla="*/ 777106 w 802637"/>
              <a:gd name="connsiteY0" fmla="*/ 220993 h 321055"/>
              <a:gd name="connsiteX1" fmla="*/ 777106 w 802637"/>
              <a:gd name="connsiteY1" fmla="*/ 175740 h 321055"/>
              <a:gd name="connsiteX2" fmla="*/ 775425 w 802637"/>
              <a:gd name="connsiteY2" fmla="*/ 140577 h 321055"/>
              <a:gd name="connsiteX3" fmla="*/ 786508 w 802637"/>
              <a:gd name="connsiteY3" fmla="*/ 118714 h 321055"/>
              <a:gd name="connsiteX4" fmla="*/ 778711 w 802637"/>
              <a:gd name="connsiteY4" fmla="*/ 103120 h 321055"/>
              <a:gd name="connsiteX5" fmla="*/ 746070 w 802637"/>
              <a:gd name="connsiteY5" fmla="*/ 89360 h 321055"/>
              <a:gd name="connsiteX6" fmla="*/ 734757 w 802637"/>
              <a:gd name="connsiteY6" fmla="*/ 52898 h 321055"/>
              <a:gd name="connsiteX7" fmla="*/ 704639 w 802637"/>
              <a:gd name="connsiteY7" fmla="*/ 29048 h 321055"/>
              <a:gd name="connsiteX8" fmla="*/ 660303 w 802637"/>
              <a:gd name="connsiteY8" fmla="*/ 30424 h 321055"/>
              <a:gd name="connsiteX9" fmla="*/ 581568 w 802637"/>
              <a:gd name="connsiteY9" fmla="*/ 56720 h 321055"/>
              <a:gd name="connsiteX10" fmla="*/ 507496 w 802637"/>
              <a:gd name="connsiteY10" fmla="*/ 58631 h 321055"/>
              <a:gd name="connsiteX11" fmla="*/ 457274 w 802637"/>
              <a:gd name="connsiteY11" fmla="*/ 42272 h 321055"/>
              <a:gd name="connsiteX12" fmla="*/ 419588 w 802637"/>
              <a:gd name="connsiteY12" fmla="*/ 25302 h 321055"/>
              <a:gd name="connsiteX13" fmla="*/ 356218 w 802637"/>
              <a:gd name="connsiteY13" fmla="*/ 8332 h 321055"/>
              <a:gd name="connsiteX14" fmla="*/ 227490 w 802637"/>
              <a:gd name="connsiteY14" fmla="*/ 47853 h 321055"/>
              <a:gd name="connsiteX15" fmla="*/ 134614 w 802637"/>
              <a:gd name="connsiteY15" fmla="*/ 52898 h 321055"/>
              <a:gd name="connsiteX16" fmla="*/ 113210 w 802637"/>
              <a:gd name="connsiteY16" fmla="*/ 85538 h 321055"/>
              <a:gd name="connsiteX17" fmla="*/ 24079 w 802637"/>
              <a:gd name="connsiteY17" fmla="*/ 93106 h 321055"/>
              <a:gd name="connsiteX18" fmla="*/ 15288 w 802637"/>
              <a:gd name="connsiteY18" fmla="*/ 124524 h 321055"/>
              <a:gd name="connsiteX19" fmla="*/ 32870 w 802637"/>
              <a:gd name="connsiteY19" fmla="*/ 136449 h 321055"/>
              <a:gd name="connsiteX20" fmla="*/ 36616 w 802637"/>
              <a:gd name="connsiteY20" fmla="*/ 167866 h 321055"/>
              <a:gd name="connsiteX21" fmla="*/ 37915 w 802637"/>
              <a:gd name="connsiteY21" fmla="*/ 197373 h 321055"/>
              <a:gd name="connsiteX22" fmla="*/ 37915 w 802637"/>
              <a:gd name="connsiteY22" fmla="*/ 220611 h 321055"/>
              <a:gd name="connsiteX23" fmla="*/ 59242 w 802637"/>
              <a:gd name="connsiteY23" fmla="*/ 242550 h 321055"/>
              <a:gd name="connsiteX24" fmla="*/ 86914 w 802637"/>
              <a:gd name="connsiteY24" fmla="*/ 259520 h 321055"/>
              <a:gd name="connsiteX25" fmla="*/ 108242 w 802637"/>
              <a:gd name="connsiteY25" fmla="*/ 265865 h 321055"/>
              <a:gd name="connsiteX26" fmla="*/ 134614 w 802637"/>
              <a:gd name="connsiteY26" fmla="*/ 292849 h 321055"/>
              <a:gd name="connsiteX27" fmla="*/ 189193 w 802637"/>
              <a:gd name="connsiteY27" fmla="*/ 282835 h 321055"/>
              <a:gd name="connsiteX28" fmla="*/ 223745 w 802637"/>
              <a:gd name="connsiteY28" fmla="*/ 267088 h 321055"/>
              <a:gd name="connsiteX29" fmla="*/ 281535 w 802637"/>
              <a:gd name="connsiteY29" fmla="*/ 301028 h 321055"/>
              <a:gd name="connsiteX30" fmla="*/ 325489 w 802637"/>
              <a:gd name="connsiteY30" fmla="*/ 293537 h 321055"/>
              <a:gd name="connsiteX31" fmla="*/ 365085 w 802637"/>
              <a:gd name="connsiteY31" fmla="*/ 268387 h 321055"/>
              <a:gd name="connsiteX32" fmla="*/ 397726 w 802637"/>
              <a:gd name="connsiteY32" fmla="*/ 276567 h 321055"/>
              <a:gd name="connsiteX33" fmla="*/ 430366 w 802637"/>
              <a:gd name="connsiteY33" fmla="*/ 267776 h 321055"/>
              <a:gd name="connsiteX34" fmla="*/ 419053 w 802637"/>
              <a:gd name="connsiteY34" fmla="*/ 301716 h 321055"/>
              <a:gd name="connsiteX35" fmla="*/ 420047 w 802637"/>
              <a:gd name="connsiteY35" fmla="*/ 316087 h 321055"/>
              <a:gd name="connsiteX36" fmla="*/ 445196 w 802637"/>
              <a:gd name="connsiteY36" fmla="*/ 286580 h 321055"/>
              <a:gd name="connsiteX37" fmla="*/ 461937 w 802637"/>
              <a:gd name="connsiteY37" fmla="*/ 276490 h 321055"/>
              <a:gd name="connsiteX38" fmla="*/ 500464 w 802637"/>
              <a:gd name="connsiteY38" fmla="*/ 276490 h 321055"/>
              <a:gd name="connsiteX39" fmla="*/ 527294 w 802637"/>
              <a:gd name="connsiteY39" fmla="*/ 271445 h 321055"/>
              <a:gd name="connsiteX40" fmla="*/ 575912 w 802637"/>
              <a:gd name="connsiteY40" fmla="*/ 273127 h 321055"/>
              <a:gd name="connsiteX41" fmla="*/ 632937 w 802637"/>
              <a:gd name="connsiteY41" fmla="*/ 256386 h 321055"/>
              <a:gd name="connsiteX42" fmla="*/ 679872 w 802637"/>
              <a:gd name="connsiteY42" fmla="*/ 249659 h 321055"/>
              <a:gd name="connsiteX43" fmla="*/ 695849 w 802637"/>
              <a:gd name="connsiteY43" fmla="*/ 254475 h 321055"/>
              <a:gd name="connsiteX44" fmla="*/ 714729 w 802637"/>
              <a:gd name="connsiteY44" fmla="*/ 240104 h 321055"/>
              <a:gd name="connsiteX45" fmla="*/ 752416 w 802637"/>
              <a:gd name="connsiteY45" fmla="*/ 247672 h 321055"/>
              <a:gd name="connsiteX46" fmla="*/ 797287 w 802637"/>
              <a:gd name="connsiteY46" fmla="*/ 254781 h 321055"/>
              <a:gd name="connsiteX47" fmla="*/ 777106 w 802637"/>
              <a:gd name="connsiteY47" fmla="*/ 220993 h 321055"/>
              <a:gd name="connsiteX48" fmla="*/ 69944 w 802637"/>
              <a:gd name="connsiteY48" fmla="*/ 59166 h 321055"/>
              <a:gd name="connsiteX49" fmla="*/ 127122 w 802637"/>
              <a:gd name="connsiteY49" fmla="*/ 53509 h 321055"/>
              <a:gd name="connsiteX50" fmla="*/ 95093 w 802637"/>
              <a:gd name="connsiteY50" fmla="*/ 27748 h 321055"/>
              <a:gd name="connsiteX51" fmla="*/ 84621 w 802637"/>
              <a:gd name="connsiteY51" fmla="*/ 5733 h 321055"/>
              <a:gd name="connsiteX52" fmla="*/ 67498 w 802637"/>
              <a:gd name="connsiteY52" fmla="*/ 8944 h 321055"/>
              <a:gd name="connsiteX53" fmla="*/ 24156 w 802637"/>
              <a:gd name="connsiteY53" fmla="*/ 8944 h 321055"/>
              <a:gd name="connsiteX54" fmla="*/ 27901 w 802637"/>
              <a:gd name="connsiteY54" fmla="*/ 37227 h 321055"/>
              <a:gd name="connsiteX55" fmla="*/ 15670 w 802637"/>
              <a:gd name="connsiteY55" fmla="*/ 57026 h 321055"/>
              <a:gd name="connsiteX56" fmla="*/ 5733 w 802637"/>
              <a:gd name="connsiteY56" fmla="*/ 71550 h 321055"/>
              <a:gd name="connsiteX57" fmla="*/ 30424 w 802637"/>
              <a:gd name="connsiteY57" fmla="*/ 83704 h 321055"/>
              <a:gd name="connsiteX58" fmla="*/ 69944 w 802637"/>
              <a:gd name="connsiteY58" fmla="*/ 59166 h 321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802637" h="321055">
                <a:moveTo>
                  <a:pt x="777106" y="220993"/>
                </a:moveTo>
                <a:cubicBezTo>
                  <a:pt x="770379" y="219312"/>
                  <a:pt x="780469" y="182467"/>
                  <a:pt x="777106" y="175740"/>
                </a:cubicBezTo>
                <a:cubicBezTo>
                  <a:pt x="773742" y="169013"/>
                  <a:pt x="765334" y="140577"/>
                  <a:pt x="775425" y="140577"/>
                </a:cubicBezTo>
                <a:cubicBezTo>
                  <a:pt x="784597" y="140577"/>
                  <a:pt x="774507" y="119937"/>
                  <a:pt x="786508" y="118714"/>
                </a:cubicBezTo>
                <a:cubicBezTo>
                  <a:pt x="783986" y="111529"/>
                  <a:pt x="781158" y="105031"/>
                  <a:pt x="778711" y="103120"/>
                </a:cubicBezTo>
                <a:cubicBezTo>
                  <a:pt x="772443" y="98151"/>
                  <a:pt x="753561" y="108165"/>
                  <a:pt x="746070" y="89360"/>
                </a:cubicBezTo>
                <a:cubicBezTo>
                  <a:pt x="738503" y="70556"/>
                  <a:pt x="746070" y="68033"/>
                  <a:pt x="734757" y="52898"/>
                </a:cubicBezTo>
                <a:cubicBezTo>
                  <a:pt x="723444" y="37839"/>
                  <a:pt x="718475" y="22780"/>
                  <a:pt x="704639" y="29048"/>
                </a:cubicBezTo>
                <a:cubicBezTo>
                  <a:pt x="698218" y="31953"/>
                  <a:pt x="679872" y="31876"/>
                  <a:pt x="660303" y="30424"/>
                </a:cubicBezTo>
                <a:cubicBezTo>
                  <a:pt x="639893" y="48999"/>
                  <a:pt x="595251" y="61765"/>
                  <a:pt x="581568" y="56720"/>
                </a:cubicBezTo>
                <a:cubicBezTo>
                  <a:pt x="564598" y="50452"/>
                  <a:pt x="531958" y="58631"/>
                  <a:pt x="507496" y="58631"/>
                </a:cubicBezTo>
                <a:cubicBezTo>
                  <a:pt x="482958" y="58631"/>
                  <a:pt x="476079" y="41049"/>
                  <a:pt x="457274" y="42272"/>
                </a:cubicBezTo>
                <a:cubicBezTo>
                  <a:pt x="438469" y="43495"/>
                  <a:pt x="438469" y="25302"/>
                  <a:pt x="419588" y="25302"/>
                </a:cubicBezTo>
                <a:cubicBezTo>
                  <a:pt x="400783" y="25302"/>
                  <a:pt x="415231" y="15900"/>
                  <a:pt x="356218" y="8332"/>
                </a:cubicBezTo>
                <a:cubicBezTo>
                  <a:pt x="297205" y="841"/>
                  <a:pt x="246371" y="31571"/>
                  <a:pt x="227490" y="47853"/>
                </a:cubicBezTo>
                <a:cubicBezTo>
                  <a:pt x="208686" y="64211"/>
                  <a:pt x="140882" y="48464"/>
                  <a:pt x="134614" y="52898"/>
                </a:cubicBezTo>
                <a:cubicBezTo>
                  <a:pt x="128346" y="57255"/>
                  <a:pt x="135837" y="76748"/>
                  <a:pt x="113210" y="85538"/>
                </a:cubicBezTo>
                <a:cubicBezTo>
                  <a:pt x="90584" y="94329"/>
                  <a:pt x="41049" y="85538"/>
                  <a:pt x="24079" y="93106"/>
                </a:cubicBezTo>
                <a:cubicBezTo>
                  <a:pt x="7109" y="100597"/>
                  <a:pt x="841" y="125747"/>
                  <a:pt x="15288" y="124524"/>
                </a:cubicBezTo>
                <a:cubicBezTo>
                  <a:pt x="29736" y="123224"/>
                  <a:pt x="37227" y="130180"/>
                  <a:pt x="32870" y="136449"/>
                </a:cubicBezTo>
                <a:cubicBezTo>
                  <a:pt x="28513" y="142717"/>
                  <a:pt x="44795" y="160298"/>
                  <a:pt x="36616" y="167866"/>
                </a:cubicBezTo>
                <a:cubicBezTo>
                  <a:pt x="28437" y="175358"/>
                  <a:pt x="27825" y="189805"/>
                  <a:pt x="37915" y="197373"/>
                </a:cubicBezTo>
                <a:cubicBezTo>
                  <a:pt x="47929" y="204940"/>
                  <a:pt x="49840" y="218777"/>
                  <a:pt x="37915" y="220611"/>
                </a:cubicBezTo>
                <a:cubicBezTo>
                  <a:pt x="25990" y="222522"/>
                  <a:pt x="58631" y="236282"/>
                  <a:pt x="59242" y="242550"/>
                </a:cubicBezTo>
                <a:cubicBezTo>
                  <a:pt x="59854" y="248818"/>
                  <a:pt x="86914" y="251952"/>
                  <a:pt x="86914" y="259520"/>
                </a:cubicBezTo>
                <a:cubicBezTo>
                  <a:pt x="86914" y="267011"/>
                  <a:pt x="95093" y="269610"/>
                  <a:pt x="108242" y="265865"/>
                </a:cubicBezTo>
                <a:cubicBezTo>
                  <a:pt x="121389" y="262119"/>
                  <a:pt x="126435" y="280312"/>
                  <a:pt x="134614" y="292849"/>
                </a:cubicBezTo>
                <a:cubicBezTo>
                  <a:pt x="142793" y="305385"/>
                  <a:pt x="189193" y="296594"/>
                  <a:pt x="189193" y="282835"/>
                </a:cubicBezTo>
                <a:cubicBezTo>
                  <a:pt x="189193" y="269075"/>
                  <a:pt x="203029" y="265253"/>
                  <a:pt x="223745" y="267088"/>
                </a:cubicBezTo>
                <a:cubicBezTo>
                  <a:pt x="244460" y="268999"/>
                  <a:pt x="271521" y="297206"/>
                  <a:pt x="281535" y="301028"/>
                </a:cubicBezTo>
                <a:cubicBezTo>
                  <a:pt x="291549" y="304774"/>
                  <a:pt x="312264" y="293537"/>
                  <a:pt x="325489" y="293537"/>
                </a:cubicBezTo>
                <a:cubicBezTo>
                  <a:pt x="338636" y="293537"/>
                  <a:pt x="357518" y="272821"/>
                  <a:pt x="365085" y="268387"/>
                </a:cubicBezTo>
                <a:cubicBezTo>
                  <a:pt x="372577" y="264030"/>
                  <a:pt x="385801" y="282835"/>
                  <a:pt x="397726" y="276567"/>
                </a:cubicBezTo>
                <a:cubicBezTo>
                  <a:pt x="409651" y="270298"/>
                  <a:pt x="422799" y="263419"/>
                  <a:pt x="430366" y="267776"/>
                </a:cubicBezTo>
                <a:cubicBezTo>
                  <a:pt x="437858" y="272133"/>
                  <a:pt x="412097" y="291626"/>
                  <a:pt x="419053" y="301716"/>
                </a:cubicBezTo>
                <a:cubicBezTo>
                  <a:pt x="421805" y="305767"/>
                  <a:pt x="421194" y="310889"/>
                  <a:pt x="420047" y="316087"/>
                </a:cubicBezTo>
                <a:cubicBezTo>
                  <a:pt x="446037" y="312494"/>
                  <a:pt x="443591" y="294454"/>
                  <a:pt x="445196" y="286580"/>
                </a:cubicBezTo>
                <a:cubicBezTo>
                  <a:pt x="446878" y="278172"/>
                  <a:pt x="453605" y="269840"/>
                  <a:pt x="461937" y="276490"/>
                </a:cubicBezTo>
                <a:cubicBezTo>
                  <a:pt x="470346" y="283217"/>
                  <a:pt x="482041" y="284899"/>
                  <a:pt x="500464" y="276490"/>
                </a:cubicBezTo>
                <a:cubicBezTo>
                  <a:pt x="518886" y="268081"/>
                  <a:pt x="520568" y="263113"/>
                  <a:pt x="527294" y="271445"/>
                </a:cubicBezTo>
                <a:cubicBezTo>
                  <a:pt x="534021" y="279777"/>
                  <a:pt x="549080" y="273127"/>
                  <a:pt x="575912" y="273127"/>
                </a:cubicBezTo>
                <a:cubicBezTo>
                  <a:pt x="602743" y="273127"/>
                  <a:pt x="607788" y="254704"/>
                  <a:pt x="632937" y="256386"/>
                </a:cubicBezTo>
                <a:cubicBezTo>
                  <a:pt x="658086" y="258068"/>
                  <a:pt x="679872" y="249659"/>
                  <a:pt x="679872" y="249659"/>
                </a:cubicBezTo>
                <a:lnTo>
                  <a:pt x="695849" y="254475"/>
                </a:lnTo>
                <a:cubicBezTo>
                  <a:pt x="702346" y="248512"/>
                  <a:pt x="701887" y="241709"/>
                  <a:pt x="714729" y="240104"/>
                </a:cubicBezTo>
                <a:cubicBezTo>
                  <a:pt x="734834" y="237658"/>
                  <a:pt x="742401" y="252717"/>
                  <a:pt x="752416" y="247672"/>
                </a:cubicBezTo>
                <a:cubicBezTo>
                  <a:pt x="762429" y="242626"/>
                  <a:pt x="794382" y="276872"/>
                  <a:pt x="797287" y="254781"/>
                </a:cubicBezTo>
                <a:cubicBezTo>
                  <a:pt x="798815" y="249583"/>
                  <a:pt x="783756" y="222675"/>
                  <a:pt x="777106" y="220993"/>
                </a:cubicBezTo>
                <a:close/>
                <a:moveTo>
                  <a:pt x="69944" y="59166"/>
                </a:moveTo>
                <a:cubicBezTo>
                  <a:pt x="85003" y="53509"/>
                  <a:pt x="118867" y="61077"/>
                  <a:pt x="127122" y="53509"/>
                </a:cubicBezTo>
                <a:cubicBezTo>
                  <a:pt x="135302" y="46018"/>
                  <a:pt x="105719" y="36539"/>
                  <a:pt x="95093" y="27748"/>
                </a:cubicBezTo>
                <a:cubicBezTo>
                  <a:pt x="88902" y="22627"/>
                  <a:pt x="86685" y="13072"/>
                  <a:pt x="84621" y="5733"/>
                </a:cubicBezTo>
                <a:cubicBezTo>
                  <a:pt x="79652" y="9097"/>
                  <a:pt x="73231" y="11849"/>
                  <a:pt x="67498" y="8944"/>
                </a:cubicBezTo>
                <a:cubicBezTo>
                  <a:pt x="56185" y="3287"/>
                  <a:pt x="28895" y="7033"/>
                  <a:pt x="24156" y="8944"/>
                </a:cubicBezTo>
                <a:cubicBezTo>
                  <a:pt x="19416" y="10855"/>
                  <a:pt x="27901" y="26831"/>
                  <a:pt x="27901" y="37227"/>
                </a:cubicBezTo>
                <a:cubicBezTo>
                  <a:pt x="27901" y="47547"/>
                  <a:pt x="15670" y="50375"/>
                  <a:pt x="15670" y="57026"/>
                </a:cubicBezTo>
                <a:cubicBezTo>
                  <a:pt x="15670" y="62147"/>
                  <a:pt x="11161" y="65587"/>
                  <a:pt x="5733" y="71550"/>
                </a:cubicBezTo>
                <a:cubicBezTo>
                  <a:pt x="13989" y="77741"/>
                  <a:pt x="22015" y="83704"/>
                  <a:pt x="30424" y="83704"/>
                </a:cubicBezTo>
                <a:cubicBezTo>
                  <a:pt x="48006" y="83704"/>
                  <a:pt x="54885" y="64823"/>
                  <a:pt x="69944" y="59166"/>
                </a:cubicBez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9525" cap="flat">
            <a:solidFill>
              <a:schemeClr val="tx1">
                <a:lumMod val="9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50" name="Freeform: Shape 126">
            <a:extLst>
              <a:ext uri="{FF2B5EF4-FFF2-40B4-BE49-F238E27FC236}">
                <a16:creationId xmlns:a16="http://schemas.microsoft.com/office/drawing/2014/main" id="{19EBDB6A-12D0-2204-8FE3-C3C7FC0B2534}"/>
              </a:ext>
            </a:extLst>
          </p:cNvPr>
          <p:cNvSpPr/>
          <p:nvPr/>
        </p:nvSpPr>
        <p:spPr>
          <a:xfrm>
            <a:off x="5625069" y="3278995"/>
            <a:ext cx="152883" cy="267546"/>
          </a:xfrm>
          <a:custGeom>
            <a:avLst/>
            <a:gdLst>
              <a:gd name="connsiteX0" fmla="*/ 111843 w 152883"/>
              <a:gd name="connsiteY0" fmla="*/ 218212 h 267546"/>
              <a:gd name="connsiteX1" fmla="*/ 102670 w 152883"/>
              <a:gd name="connsiteY1" fmla="*/ 196809 h 267546"/>
              <a:gd name="connsiteX2" fmla="*/ 113372 w 152883"/>
              <a:gd name="connsiteY2" fmla="*/ 173876 h 267546"/>
              <a:gd name="connsiteX3" fmla="*/ 101141 w 152883"/>
              <a:gd name="connsiteY3" fmla="*/ 150944 h 267546"/>
              <a:gd name="connsiteX4" fmla="*/ 111843 w 152883"/>
              <a:gd name="connsiteY4" fmla="*/ 134126 h 267546"/>
              <a:gd name="connsiteX5" fmla="*/ 119487 w 152883"/>
              <a:gd name="connsiteY5" fmla="*/ 105078 h 267546"/>
              <a:gd name="connsiteX6" fmla="*/ 116430 w 152883"/>
              <a:gd name="connsiteY6" fmla="*/ 65329 h 267546"/>
              <a:gd name="connsiteX7" fmla="*/ 143948 w 152883"/>
              <a:gd name="connsiteY7" fmla="*/ 40944 h 267546"/>
              <a:gd name="connsiteX8" fmla="*/ 133247 w 152883"/>
              <a:gd name="connsiteY8" fmla="*/ 24127 h 267546"/>
              <a:gd name="connsiteX9" fmla="*/ 107257 w 152883"/>
              <a:gd name="connsiteY9" fmla="*/ 19540 h 267546"/>
              <a:gd name="connsiteX10" fmla="*/ 90439 w 152883"/>
              <a:gd name="connsiteY10" fmla="*/ 19540 h 267546"/>
              <a:gd name="connsiteX11" fmla="*/ 64449 w 152883"/>
              <a:gd name="connsiteY11" fmla="*/ 13425 h 267546"/>
              <a:gd name="connsiteX12" fmla="*/ 49161 w 152883"/>
              <a:gd name="connsiteY12" fmla="*/ 11896 h 267546"/>
              <a:gd name="connsiteX13" fmla="*/ 37847 w 152883"/>
              <a:gd name="connsiteY13" fmla="*/ 16712 h 267546"/>
              <a:gd name="connsiteX14" fmla="*/ 38994 w 152883"/>
              <a:gd name="connsiteY14" fmla="*/ 45530 h 267546"/>
              <a:gd name="connsiteX15" fmla="*/ 12622 w 152883"/>
              <a:gd name="connsiteY15" fmla="*/ 147198 h 267546"/>
              <a:gd name="connsiteX16" fmla="*/ 28980 w 152883"/>
              <a:gd name="connsiteY16" fmla="*/ 184272 h 267546"/>
              <a:gd name="connsiteX17" fmla="*/ 34637 w 152883"/>
              <a:gd name="connsiteY17" fmla="*/ 256433 h 267546"/>
              <a:gd name="connsiteX18" fmla="*/ 67278 w 152883"/>
              <a:gd name="connsiteY18" fmla="*/ 264613 h 267546"/>
              <a:gd name="connsiteX19" fmla="*/ 101218 w 152883"/>
              <a:gd name="connsiteY19" fmla="*/ 257962 h 267546"/>
              <a:gd name="connsiteX20" fmla="*/ 95026 w 152883"/>
              <a:gd name="connsiteY20" fmla="*/ 244126 h 267546"/>
              <a:gd name="connsiteX21" fmla="*/ 111843 w 152883"/>
              <a:gd name="connsiteY21" fmla="*/ 218212 h 2675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52883" h="267546">
                <a:moveTo>
                  <a:pt x="111843" y="218212"/>
                </a:moveTo>
                <a:cubicBezTo>
                  <a:pt x="128660" y="215155"/>
                  <a:pt x="107257" y="201395"/>
                  <a:pt x="102670" y="196809"/>
                </a:cubicBezTo>
                <a:cubicBezTo>
                  <a:pt x="98083" y="192222"/>
                  <a:pt x="104199" y="173876"/>
                  <a:pt x="113372" y="173876"/>
                </a:cubicBezTo>
                <a:cubicBezTo>
                  <a:pt x="122545" y="173876"/>
                  <a:pt x="113372" y="163174"/>
                  <a:pt x="101141" y="150944"/>
                </a:cubicBezTo>
                <a:cubicBezTo>
                  <a:pt x="88911" y="138713"/>
                  <a:pt x="101141" y="134126"/>
                  <a:pt x="111843" y="134126"/>
                </a:cubicBezTo>
                <a:cubicBezTo>
                  <a:pt x="122545" y="134126"/>
                  <a:pt x="108785" y="115780"/>
                  <a:pt x="119487" y="105078"/>
                </a:cubicBezTo>
                <a:cubicBezTo>
                  <a:pt x="130189" y="94377"/>
                  <a:pt x="116430" y="74502"/>
                  <a:pt x="116430" y="65329"/>
                </a:cubicBezTo>
                <a:cubicBezTo>
                  <a:pt x="116430" y="56156"/>
                  <a:pt x="131718" y="53098"/>
                  <a:pt x="143948" y="40944"/>
                </a:cubicBezTo>
                <a:cubicBezTo>
                  <a:pt x="156179" y="28713"/>
                  <a:pt x="133247" y="33300"/>
                  <a:pt x="133247" y="24127"/>
                </a:cubicBezTo>
                <a:cubicBezTo>
                  <a:pt x="133247" y="14954"/>
                  <a:pt x="117959" y="11896"/>
                  <a:pt x="107257" y="19540"/>
                </a:cubicBezTo>
                <a:cubicBezTo>
                  <a:pt x="96555" y="27184"/>
                  <a:pt x="99612" y="19540"/>
                  <a:pt x="90439" y="19540"/>
                </a:cubicBezTo>
                <a:cubicBezTo>
                  <a:pt x="81267" y="19540"/>
                  <a:pt x="64449" y="22598"/>
                  <a:pt x="64449" y="13425"/>
                </a:cubicBezTo>
                <a:cubicBezTo>
                  <a:pt x="64449" y="4252"/>
                  <a:pt x="56805" y="2723"/>
                  <a:pt x="49161" y="11896"/>
                </a:cubicBezTo>
                <a:cubicBezTo>
                  <a:pt x="46944" y="14648"/>
                  <a:pt x="43046" y="16024"/>
                  <a:pt x="37847" y="16712"/>
                </a:cubicBezTo>
                <a:cubicBezTo>
                  <a:pt x="36701" y="28713"/>
                  <a:pt x="35478" y="39874"/>
                  <a:pt x="38994" y="45530"/>
                </a:cubicBezTo>
                <a:cubicBezTo>
                  <a:pt x="47173" y="58678"/>
                  <a:pt x="28980" y="128393"/>
                  <a:pt x="12622" y="147198"/>
                </a:cubicBezTo>
                <a:cubicBezTo>
                  <a:pt x="-3737" y="166003"/>
                  <a:pt x="12010" y="171048"/>
                  <a:pt x="28980" y="184272"/>
                </a:cubicBezTo>
                <a:cubicBezTo>
                  <a:pt x="45950" y="197420"/>
                  <a:pt x="34637" y="245120"/>
                  <a:pt x="34637" y="256433"/>
                </a:cubicBezTo>
                <a:cubicBezTo>
                  <a:pt x="34637" y="267747"/>
                  <a:pt x="49696" y="264613"/>
                  <a:pt x="67278" y="264613"/>
                </a:cubicBezTo>
                <a:cubicBezTo>
                  <a:pt x="77750" y="264613"/>
                  <a:pt x="89599" y="259950"/>
                  <a:pt x="101218" y="257962"/>
                </a:cubicBezTo>
                <a:cubicBezTo>
                  <a:pt x="97778" y="252688"/>
                  <a:pt x="95026" y="247566"/>
                  <a:pt x="95026" y="244126"/>
                </a:cubicBezTo>
                <a:cubicBezTo>
                  <a:pt x="95026" y="235030"/>
                  <a:pt x="95026" y="221270"/>
                  <a:pt x="111843" y="218212"/>
                </a:cubicBez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9525" cap="flat">
            <a:solidFill>
              <a:schemeClr val="tx1">
                <a:lumMod val="9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8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7CD42"/>
                  </a:gs>
                  <a:gs pos="100000">
                    <a:srgbClr val="F6A423"/>
                  </a:gs>
                </a:gsLst>
                <a:lin ang="3000000" scaled="0"/>
              </a:gra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51" name="Freeform: Shape 140">
            <a:extLst>
              <a:ext uri="{FF2B5EF4-FFF2-40B4-BE49-F238E27FC236}">
                <a16:creationId xmlns:a16="http://schemas.microsoft.com/office/drawing/2014/main" id="{724DD82F-7E29-3478-EDEC-6B000B7E51A7}"/>
              </a:ext>
            </a:extLst>
          </p:cNvPr>
          <p:cNvSpPr/>
          <p:nvPr/>
        </p:nvSpPr>
        <p:spPr>
          <a:xfrm>
            <a:off x="6912126" y="1551815"/>
            <a:ext cx="451006" cy="710909"/>
          </a:xfrm>
          <a:custGeom>
            <a:avLst/>
            <a:gdLst>
              <a:gd name="connsiteX0" fmla="*/ 384807 w 451005"/>
              <a:gd name="connsiteY0" fmla="*/ 596959 h 710908"/>
              <a:gd name="connsiteX1" fmla="*/ 447642 w 451005"/>
              <a:gd name="connsiteY1" fmla="*/ 536723 h 710908"/>
              <a:gd name="connsiteX2" fmla="*/ 436329 w 451005"/>
              <a:gd name="connsiteY2" fmla="*/ 502783 h 710908"/>
              <a:gd name="connsiteX3" fmla="*/ 382361 w 451005"/>
              <a:gd name="connsiteY3" fmla="*/ 461352 h 710908"/>
              <a:gd name="connsiteX4" fmla="*/ 408733 w 451005"/>
              <a:gd name="connsiteY4" fmla="*/ 437502 h 710908"/>
              <a:gd name="connsiteX5" fmla="*/ 386107 w 451005"/>
              <a:gd name="connsiteY5" fmla="*/ 414951 h 710908"/>
              <a:gd name="connsiteX6" fmla="*/ 392375 w 451005"/>
              <a:gd name="connsiteY6" fmla="*/ 393624 h 710908"/>
              <a:gd name="connsiteX7" fmla="*/ 371048 w 451005"/>
              <a:gd name="connsiteY7" fmla="*/ 379788 h 710908"/>
              <a:gd name="connsiteX8" fmla="*/ 381061 w 451005"/>
              <a:gd name="connsiteY8" fmla="*/ 367252 h 710908"/>
              <a:gd name="connsiteX9" fmla="*/ 374793 w 451005"/>
              <a:gd name="connsiteY9" fmla="*/ 334611 h 710908"/>
              <a:gd name="connsiteX10" fmla="*/ 388629 w 451005"/>
              <a:gd name="connsiteY10" fmla="*/ 309538 h 710908"/>
              <a:gd name="connsiteX11" fmla="*/ 348421 w 451005"/>
              <a:gd name="connsiteY11" fmla="*/ 245480 h 710908"/>
              <a:gd name="connsiteX12" fmla="*/ 361034 w 451005"/>
              <a:gd name="connsiteY12" fmla="*/ 220407 h 710908"/>
              <a:gd name="connsiteX13" fmla="*/ 387406 w 451005"/>
              <a:gd name="connsiteY13" fmla="*/ 188989 h 710908"/>
              <a:gd name="connsiteX14" fmla="*/ 357288 w 451005"/>
              <a:gd name="connsiteY14" fmla="*/ 157572 h 710908"/>
              <a:gd name="connsiteX15" fmla="*/ 330916 w 451005"/>
              <a:gd name="connsiteY15" fmla="*/ 142513 h 710908"/>
              <a:gd name="connsiteX16" fmla="*/ 324571 w 451005"/>
              <a:gd name="connsiteY16" fmla="*/ 118663 h 710908"/>
              <a:gd name="connsiteX17" fmla="*/ 330916 w 451005"/>
              <a:gd name="connsiteY17" fmla="*/ 96036 h 710908"/>
              <a:gd name="connsiteX18" fmla="*/ 347198 w 451005"/>
              <a:gd name="connsiteY18" fmla="*/ 83500 h 710908"/>
              <a:gd name="connsiteX19" fmla="*/ 356600 w 451005"/>
              <a:gd name="connsiteY19" fmla="*/ 68058 h 710908"/>
              <a:gd name="connsiteX20" fmla="*/ 356600 w 451005"/>
              <a:gd name="connsiteY20" fmla="*/ 44438 h 710908"/>
              <a:gd name="connsiteX21" fmla="*/ 312264 w 451005"/>
              <a:gd name="connsiteY21" fmla="*/ 14167 h 710908"/>
              <a:gd name="connsiteX22" fmla="*/ 277942 w 451005"/>
              <a:gd name="connsiteY22" fmla="*/ 14167 h 710908"/>
              <a:gd name="connsiteX23" fmla="*/ 235593 w 451005"/>
              <a:gd name="connsiteY23" fmla="*/ 24257 h 710908"/>
              <a:gd name="connsiteX24" fmla="*/ 209373 w 451005"/>
              <a:gd name="connsiteY24" fmla="*/ 52464 h 710908"/>
              <a:gd name="connsiteX25" fmla="*/ 201271 w 451005"/>
              <a:gd name="connsiteY25" fmla="*/ 88774 h 710908"/>
              <a:gd name="connsiteX26" fmla="*/ 183154 w 451005"/>
              <a:gd name="connsiteY26" fmla="*/ 112930 h 710908"/>
              <a:gd name="connsiteX27" fmla="*/ 158922 w 451005"/>
              <a:gd name="connsiteY27" fmla="*/ 106891 h 710908"/>
              <a:gd name="connsiteX28" fmla="*/ 126664 w 451005"/>
              <a:gd name="connsiteY28" fmla="*/ 104903 h 710908"/>
              <a:gd name="connsiteX29" fmla="*/ 80264 w 451005"/>
              <a:gd name="connsiteY29" fmla="*/ 102916 h 710908"/>
              <a:gd name="connsiteX30" fmla="*/ 33864 w 451005"/>
              <a:gd name="connsiteY30" fmla="*/ 68670 h 710908"/>
              <a:gd name="connsiteX31" fmla="*/ 5733 w 451005"/>
              <a:gd name="connsiteY31" fmla="*/ 89386 h 710908"/>
              <a:gd name="connsiteX32" fmla="*/ 52057 w 451005"/>
              <a:gd name="connsiteY32" fmla="*/ 123173 h 710908"/>
              <a:gd name="connsiteX33" fmla="*/ 112598 w 451005"/>
              <a:gd name="connsiteY33" fmla="*/ 159483 h 710908"/>
              <a:gd name="connsiteX34" fmla="*/ 114586 w 451005"/>
              <a:gd name="connsiteY34" fmla="*/ 199844 h 710908"/>
              <a:gd name="connsiteX35" fmla="*/ 124676 w 451005"/>
              <a:gd name="connsiteY35" fmla="*/ 238141 h 710908"/>
              <a:gd name="connsiteX36" fmla="*/ 122612 w 451005"/>
              <a:gd name="connsiteY36" fmla="*/ 274451 h 710908"/>
              <a:gd name="connsiteX37" fmla="*/ 130715 w 451005"/>
              <a:gd name="connsiteY37" fmla="*/ 296619 h 710908"/>
              <a:gd name="connsiteX38" fmla="*/ 136678 w 451005"/>
              <a:gd name="connsiteY38" fmla="*/ 317564 h 710908"/>
              <a:gd name="connsiteX39" fmla="*/ 170847 w 451005"/>
              <a:gd name="connsiteY39" fmla="*/ 331630 h 710908"/>
              <a:gd name="connsiteX40" fmla="*/ 185906 w 451005"/>
              <a:gd name="connsiteY40" fmla="*/ 364270 h 710908"/>
              <a:gd name="connsiteX41" fmla="*/ 178415 w 451005"/>
              <a:gd name="connsiteY41" fmla="*/ 379329 h 710908"/>
              <a:gd name="connsiteX42" fmla="*/ 155176 w 451005"/>
              <a:gd name="connsiteY42" fmla="*/ 398211 h 710908"/>
              <a:gd name="connsiteX43" fmla="*/ 111834 w 451005"/>
              <a:gd name="connsiteY43" fmla="*/ 440865 h 710908"/>
              <a:gd name="connsiteX44" fmla="*/ 86685 w 451005"/>
              <a:gd name="connsiteY44" fmla="*/ 460281 h 710908"/>
              <a:gd name="connsiteX45" fmla="*/ 64134 w 451005"/>
              <a:gd name="connsiteY45" fmla="*/ 483520 h 710908"/>
              <a:gd name="connsiteX46" fmla="*/ 34628 w 451005"/>
              <a:gd name="connsiteY46" fmla="*/ 497967 h 710908"/>
              <a:gd name="connsiteX47" fmla="*/ 15823 w 451005"/>
              <a:gd name="connsiteY47" fmla="*/ 524951 h 710908"/>
              <a:gd name="connsiteX48" fmla="*/ 17046 w 451005"/>
              <a:gd name="connsiteY48" fmla="*/ 549489 h 710908"/>
              <a:gd name="connsiteX49" fmla="*/ 21404 w 451005"/>
              <a:gd name="connsiteY49" fmla="*/ 578995 h 710908"/>
              <a:gd name="connsiteX50" fmla="*/ 28971 w 451005"/>
              <a:gd name="connsiteY50" fmla="*/ 626695 h 710908"/>
              <a:gd name="connsiteX51" fmla="*/ 17658 w 451005"/>
              <a:gd name="connsiteY51" fmla="*/ 670649 h 710908"/>
              <a:gd name="connsiteX52" fmla="*/ 57178 w 451005"/>
              <a:gd name="connsiteY52" fmla="*/ 686320 h 710908"/>
              <a:gd name="connsiteX53" fmla="*/ 82939 w 451005"/>
              <a:gd name="connsiteY53" fmla="*/ 700079 h 710908"/>
              <a:gd name="connsiteX54" fmla="*/ 129416 w 451005"/>
              <a:gd name="connsiteY54" fmla="*/ 710170 h 710908"/>
              <a:gd name="connsiteX55" fmla="*/ 261277 w 451005"/>
              <a:gd name="connsiteY55" fmla="*/ 680052 h 710908"/>
              <a:gd name="connsiteX56" fmla="*/ 299345 w 451005"/>
              <a:gd name="connsiteY56" fmla="*/ 675694 h 710908"/>
              <a:gd name="connsiteX57" fmla="*/ 319679 w 451005"/>
              <a:gd name="connsiteY57" fmla="*/ 649857 h 710908"/>
              <a:gd name="connsiteX58" fmla="*/ 384807 w 451005"/>
              <a:gd name="connsiteY58" fmla="*/ 596959 h 710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451005" h="710908">
                <a:moveTo>
                  <a:pt x="384807" y="596959"/>
                </a:moveTo>
                <a:cubicBezTo>
                  <a:pt x="394897" y="574409"/>
                  <a:pt x="439998" y="556904"/>
                  <a:pt x="447642" y="536723"/>
                </a:cubicBezTo>
                <a:cubicBezTo>
                  <a:pt x="451388" y="526633"/>
                  <a:pt x="452687" y="521664"/>
                  <a:pt x="436329" y="502783"/>
                </a:cubicBezTo>
                <a:cubicBezTo>
                  <a:pt x="419970" y="483978"/>
                  <a:pt x="383584" y="471365"/>
                  <a:pt x="382361" y="461352"/>
                </a:cubicBezTo>
                <a:cubicBezTo>
                  <a:pt x="381061" y="451261"/>
                  <a:pt x="410033" y="450038"/>
                  <a:pt x="408733" y="437502"/>
                </a:cubicBezTo>
                <a:cubicBezTo>
                  <a:pt x="407510" y="424965"/>
                  <a:pt x="392451" y="424965"/>
                  <a:pt x="386107" y="414951"/>
                </a:cubicBezTo>
                <a:cubicBezTo>
                  <a:pt x="379839" y="404937"/>
                  <a:pt x="393674" y="398593"/>
                  <a:pt x="392375" y="393624"/>
                </a:cubicBezTo>
                <a:cubicBezTo>
                  <a:pt x="391152" y="388579"/>
                  <a:pt x="372270" y="386133"/>
                  <a:pt x="371048" y="379788"/>
                </a:cubicBezTo>
                <a:cubicBezTo>
                  <a:pt x="369825" y="373520"/>
                  <a:pt x="383661" y="374819"/>
                  <a:pt x="381061" y="367252"/>
                </a:cubicBezTo>
                <a:cubicBezTo>
                  <a:pt x="378539" y="359760"/>
                  <a:pt x="366003" y="345848"/>
                  <a:pt x="374793" y="334611"/>
                </a:cubicBezTo>
                <a:cubicBezTo>
                  <a:pt x="383584" y="323298"/>
                  <a:pt x="402465" y="334611"/>
                  <a:pt x="388629" y="309538"/>
                </a:cubicBezTo>
                <a:cubicBezTo>
                  <a:pt x="374793" y="284465"/>
                  <a:pt x="353466" y="253048"/>
                  <a:pt x="348421" y="245480"/>
                </a:cubicBezTo>
                <a:cubicBezTo>
                  <a:pt x="343376" y="237989"/>
                  <a:pt x="353466" y="225376"/>
                  <a:pt x="361034" y="220407"/>
                </a:cubicBezTo>
                <a:cubicBezTo>
                  <a:pt x="368525" y="215362"/>
                  <a:pt x="387406" y="196557"/>
                  <a:pt x="387406" y="188989"/>
                </a:cubicBezTo>
                <a:cubicBezTo>
                  <a:pt x="387406" y="181498"/>
                  <a:pt x="363556" y="161317"/>
                  <a:pt x="357288" y="157572"/>
                </a:cubicBezTo>
                <a:cubicBezTo>
                  <a:pt x="351020" y="153826"/>
                  <a:pt x="337184" y="155049"/>
                  <a:pt x="330916" y="142513"/>
                </a:cubicBezTo>
                <a:cubicBezTo>
                  <a:pt x="324571" y="129976"/>
                  <a:pt x="318379" y="126231"/>
                  <a:pt x="324571" y="118663"/>
                </a:cubicBezTo>
                <a:cubicBezTo>
                  <a:pt x="330916" y="111172"/>
                  <a:pt x="330916" y="103604"/>
                  <a:pt x="330916" y="96036"/>
                </a:cubicBezTo>
                <a:cubicBezTo>
                  <a:pt x="330916" y="88545"/>
                  <a:pt x="344675" y="94813"/>
                  <a:pt x="347198" y="83500"/>
                </a:cubicBezTo>
                <a:cubicBezTo>
                  <a:pt x="348345" y="78378"/>
                  <a:pt x="351937" y="72721"/>
                  <a:pt x="356600" y="68058"/>
                </a:cubicBezTo>
                <a:cubicBezTo>
                  <a:pt x="356677" y="59497"/>
                  <a:pt x="357594" y="50248"/>
                  <a:pt x="356600" y="44438"/>
                </a:cubicBezTo>
                <a:cubicBezTo>
                  <a:pt x="354536" y="32284"/>
                  <a:pt x="320290" y="28309"/>
                  <a:pt x="312264" y="14167"/>
                </a:cubicBezTo>
                <a:cubicBezTo>
                  <a:pt x="304161" y="102"/>
                  <a:pt x="283980" y="6141"/>
                  <a:pt x="277942" y="14167"/>
                </a:cubicBezTo>
                <a:cubicBezTo>
                  <a:pt x="271903" y="22270"/>
                  <a:pt x="235593" y="12179"/>
                  <a:pt x="235593" y="24257"/>
                </a:cubicBezTo>
                <a:cubicBezTo>
                  <a:pt x="235593" y="36335"/>
                  <a:pt x="209373" y="38399"/>
                  <a:pt x="209373" y="52464"/>
                </a:cubicBezTo>
                <a:cubicBezTo>
                  <a:pt x="209373" y="66606"/>
                  <a:pt x="221451" y="90762"/>
                  <a:pt x="201271" y="88774"/>
                </a:cubicBezTo>
                <a:cubicBezTo>
                  <a:pt x="181090" y="86787"/>
                  <a:pt x="195232" y="96801"/>
                  <a:pt x="183154" y="112930"/>
                </a:cubicBezTo>
                <a:cubicBezTo>
                  <a:pt x="171000" y="129059"/>
                  <a:pt x="171000" y="102839"/>
                  <a:pt x="158922" y="106891"/>
                </a:cubicBezTo>
                <a:cubicBezTo>
                  <a:pt x="146844" y="110942"/>
                  <a:pt x="132703" y="94813"/>
                  <a:pt x="126664" y="104903"/>
                </a:cubicBezTo>
                <a:cubicBezTo>
                  <a:pt x="120625" y="114994"/>
                  <a:pt x="100444" y="106891"/>
                  <a:pt x="80264" y="102916"/>
                </a:cubicBezTo>
                <a:cubicBezTo>
                  <a:pt x="60083" y="98865"/>
                  <a:pt x="49993" y="70657"/>
                  <a:pt x="33864" y="68670"/>
                </a:cubicBezTo>
                <a:cubicBezTo>
                  <a:pt x="23162" y="67370"/>
                  <a:pt x="11695" y="75855"/>
                  <a:pt x="5733" y="89386"/>
                </a:cubicBezTo>
                <a:cubicBezTo>
                  <a:pt x="21404" y="99476"/>
                  <a:pt x="31646" y="113847"/>
                  <a:pt x="52057" y="123173"/>
                </a:cubicBezTo>
                <a:cubicBezTo>
                  <a:pt x="74225" y="133263"/>
                  <a:pt x="114586" y="145341"/>
                  <a:pt x="112598" y="159483"/>
                </a:cubicBezTo>
                <a:cubicBezTo>
                  <a:pt x="110534" y="173548"/>
                  <a:pt x="104496" y="193729"/>
                  <a:pt x="114586" y="199844"/>
                </a:cubicBezTo>
                <a:cubicBezTo>
                  <a:pt x="124676" y="205883"/>
                  <a:pt x="112598" y="232103"/>
                  <a:pt x="124676" y="238141"/>
                </a:cubicBezTo>
                <a:cubicBezTo>
                  <a:pt x="136754" y="244180"/>
                  <a:pt x="132703" y="274451"/>
                  <a:pt x="122612" y="274451"/>
                </a:cubicBezTo>
                <a:cubicBezTo>
                  <a:pt x="112598" y="274451"/>
                  <a:pt x="124676" y="290580"/>
                  <a:pt x="130715" y="296619"/>
                </a:cubicBezTo>
                <a:cubicBezTo>
                  <a:pt x="133467" y="299371"/>
                  <a:pt x="135684" y="307627"/>
                  <a:pt x="136678" y="317564"/>
                </a:cubicBezTo>
                <a:cubicBezTo>
                  <a:pt x="149061" y="320546"/>
                  <a:pt x="160069" y="326814"/>
                  <a:pt x="170847" y="331630"/>
                </a:cubicBezTo>
                <a:cubicBezTo>
                  <a:pt x="187817" y="339121"/>
                  <a:pt x="185294" y="351046"/>
                  <a:pt x="185906" y="364270"/>
                </a:cubicBezTo>
                <a:cubicBezTo>
                  <a:pt x="186517" y="377418"/>
                  <a:pt x="187129" y="384986"/>
                  <a:pt x="178415" y="379329"/>
                </a:cubicBezTo>
                <a:cubicBezTo>
                  <a:pt x="169624" y="373673"/>
                  <a:pt x="160221" y="379329"/>
                  <a:pt x="155176" y="398211"/>
                </a:cubicBezTo>
                <a:cubicBezTo>
                  <a:pt x="150131" y="417015"/>
                  <a:pt x="126281" y="439642"/>
                  <a:pt x="111834" y="440865"/>
                </a:cubicBezTo>
                <a:cubicBezTo>
                  <a:pt x="97387" y="442088"/>
                  <a:pt x="98686" y="457147"/>
                  <a:pt x="86685" y="460281"/>
                </a:cubicBezTo>
                <a:cubicBezTo>
                  <a:pt x="74760" y="463415"/>
                  <a:pt x="63446" y="470295"/>
                  <a:pt x="64134" y="483520"/>
                </a:cubicBezTo>
                <a:cubicBezTo>
                  <a:pt x="64746" y="496668"/>
                  <a:pt x="46553" y="497967"/>
                  <a:pt x="34628" y="497967"/>
                </a:cubicBezTo>
                <a:cubicBezTo>
                  <a:pt x="22703" y="497967"/>
                  <a:pt x="25226" y="519294"/>
                  <a:pt x="15823" y="524951"/>
                </a:cubicBezTo>
                <a:cubicBezTo>
                  <a:pt x="6421" y="530608"/>
                  <a:pt x="8255" y="538099"/>
                  <a:pt x="17046" y="549489"/>
                </a:cubicBezTo>
                <a:cubicBezTo>
                  <a:pt x="25837" y="560802"/>
                  <a:pt x="18269" y="570816"/>
                  <a:pt x="21404" y="578995"/>
                </a:cubicBezTo>
                <a:cubicBezTo>
                  <a:pt x="24614" y="587175"/>
                  <a:pt x="38373" y="605979"/>
                  <a:pt x="28971" y="626695"/>
                </a:cubicBezTo>
                <a:cubicBezTo>
                  <a:pt x="19569" y="647411"/>
                  <a:pt x="9555" y="673172"/>
                  <a:pt x="17658" y="670649"/>
                </a:cubicBezTo>
                <a:cubicBezTo>
                  <a:pt x="25837" y="668127"/>
                  <a:pt x="44642" y="687619"/>
                  <a:pt x="57178" y="686320"/>
                </a:cubicBezTo>
                <a:cubicBezTo>
                  <a:pt x="69715" y="685020"/>
                  <a:pt x="71014" y="703901"/>
                  <a:pt x="82939" y="700079"/>
                </a:cubicBezTo>
                <a:cubicBezTo>
                  <a:pt x="94864" y="696334"/>
                  <a:pt x="94864" y="711393"/>
                  <a:pt x="129416" y="710170"/>
                </a:cubicBezTo>
                <a:cubicBezTo>
                  <a:pt x="163967" y="708947"/>
                  <a:pt x="233606" y="680052"/>
                  <a:pt x="261277" y="680052"/>
                </a:cubicBezTo>
                <a:cubicBezTo>
                  <a:pt x="276948" y="680052"/>
                  <a:pt x="289484" y="678141"/>
                  <a:pt x="299345" y="675694"/>
                </a:cubicBezTo>
                <a:cubicBezTo>
                  <a:pt x="305308" y="666751"/>
                  <a:pt x="312493" y="657119"/>
                  <a:pt x="319679" y="649857"/>
                </a:cubicBezTo>
                <a:cubicBezTo>
                  <a:pt x="337107" y="632123"/>
                  <a:pt x="374793" y="619586"/>
                  <a:pt x="384807" y="596959"/>
                </a:cubicBez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9525" cap="flat">
            <a:solidFill>
              <a:schemeClr val="tx1">
                <a:lumMod val="9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52" name="Freeform: Shape 148">
            <a:extLst>
              <a:ext uri="{FF2B5EF4-FFF2-40B4-BE49-F238E27FC236}">
                <a16:creationId xmlns:a16="http://schemas.microsoft.com/office/drawing/2014/main" id="{1479C81C-C61C-11D5-C814-CA280AA234A7}"/>
              </a:ext>
            </a:extLst>
          </p:cNvPr>
          <p:cNvSpPr/>
          <p:nvPr/>
        </p:nvSpPr>
        <p:spPr>
          <a:xfrm>
            <a:off x="5828649" y="2796924"/>
            <a:ext cx="619177" cy="527448"/>
          </a:xfrm>
          <a:custGeom>
            <a:avLst/>
            <a:gdLst>
              <a:gd name="connsiteX0" fmla="*/ 545482 w 619177"/>
              <a:gd name="connsiteY0" fmla="*/ 123377 h 527448"/>
              <a:gd name="connsiteX1" fmla="*/ 522855 w 619177"/>
              <a:gd name="connsiteY1" fmla="*/ 115886 h 527448"/>
              <a:gd name="connsiteX2" fmla="*/ 495565 w 619177"/>
              <a:gd name="connsiteY2" fmla="*/ 102738 h 527448"/>
              <a:gd name="connsiteX3" fmla="*/ 451305 w 619177"/>
              <a:gd name="connsiteY3" fmla="*/ 95170 h 527448"/>
              <a:gd name="connsiteX4" fmla="*/ 429672 w 619177"/>
              <a:gd name="connsiteY4" fmla="*/ 81028 h 527448"/>
              <a:gd name="connsiteX5" fmla="*/ 417442 w 619177"/>
              <a:gd name="connsiteY5" fmla="*/ 61230 h 527448"/>
              <a:gd name="connsiteX6" fmla="*/ 398637 w 619177"/>
              <a:gd name="connsiteY6" fmla="*/ 70632 h 527448"/>
              <a:gd name="connsiteX7" fmla="*/ 386407 w 619177"/>
              <a:gd name="connsiteY7" fmla="*/ 56491 h 527448"/>
              <a:gd name="connsiteX8" fmla="*/ 360034 w 619177"/>
              <a:gd name="connsiteY8" fmla="*/ 40514 h 527448"/>
              <a:gd name="connsiteX9" fmla="*/ 338401 w 619177"/>
              <a:gd name="connsiteY9" fmla="*/ 27366 h 527448"/>
              <a:gd name="connsiteX10" fmla="*/ 323342 w 619177"/>
              <a:gd name="connsiteY10" fmla="*/ 11313 h 527448"/>
              <a:gd name="connsiteX11" fmla="*/ 317838 w 619177"/>
              <a:gd name="connsiteY11" fmla="*/ 5733 h 527448"/>
              <a:gd name="connsiteX12" fmla="*/ 308206 w 619177"/>
              <a:gd name="connsiteY12" fmla="*/ 6651 h 527448"/>
              <a:gd name="connsiteX13" fmla="*/ 282522 w 619177"/>
              <a:gd name="connsiteY13" fmla="*/ 43113 h 527448"/>
              <a:gd name="connsiteX14" fmla="*/ 238568 w 619177"/>
              <a:gd name="connsiteY14" fmla="*/ 72620 h 527448"/>
              <a:gd name="connsiteX15" fmla="*/ 210973 w 619177"/>
              <a:gd name="connsiteY15" fmla="*/ 102738 h 527448"/>
              <a:gd name="connsiteX16" fmla="*/ 157617 w 619177"/>
              <a:gd name="connsiteY16" fmla="*/ 84545 h 527448"/>
              <a:gd name="connsiteX17" fmla="*/ 133155 w 619177"/>
              <a:gd name="connsiteY17" fmla="*/ 100827 h 527448"/>
              <a:gd name="connsiteX18" fmla="*/ 138812 w 619177"/>
              <a:gd name="connsiteY18" fmla="*/ 146004 h 527448"/>
              <a:gd name="connsiteX19" fmla="*/ 101738 w 619177"/>
              <a:gd name="connsiteY19" fmla="*/ 144093 h 527448"/>
              <a:gd name="connsiteX20" fmla="*/ 76053 w 619177"/>
              <a:gd name="connsiteY20" fmla="*/ 131557 h 527448"/>
              <a:gd name="connsiteX21" fmla="*/ 34622 w 619177"/>
              <a:gd name="connsiteY21" fmla="*/ 135914 h 527448"/>
              <a:gd name="connsiteX22" fmla="*/ 8249 w 619177"/>
              <a:gd name="connsiteY22" fmla="*/ 156018 h 527448"/>
              <a:gd name="connsiteX23" fmla="*/ 13218 w 619177"/>
              <a:gd name="connsiteY23" fmla="*/ 182390 h 527448"/>
              <a:gd name="connsiteX24" fmla="*/ 69709 w 619177"/>
              <a:gd name="connsiteY24" fmla="*/ 200583 h 527448"/>
              <a:gd name="connsiteX25" fmla="*/ 106783 w 619177"/>
              <a:gd name="connsiteY25" fmla="*/ 210674 h 527448"/>
              <a:gd name="connsiteX26" fmla="*/ 120542 w 619177"/>
              <a:gd name="connsiteY26" fmla="*/ 229478 h 527448"/>
              <a:gd name="connsiteX27" fmla="*/ 153795 w 619177"/>
              <a:gd name="connsiteY27" fmla="*/ 265865 h 527448"/>
              <a:gd name="connsiteX28" fmla="*/ 165108 w 619177"/>
              <a:gd name="connsiteY28" fmla="*/ 299117 h 527448"/>
              <a:gd name="connsiteX29" fmla="*/ 158840 w 619177"/>
              <a:gd name="connsiteY29" fmla="*/ 349951 h 527448"/>
              <a:gd name="connsiteX30" fmla="*/ 138735 w 619177"/>
              <a:gd name="connsiteY30" fmla="*/ 426545 h 527448"/>
              <a:gd name="connsiteX31" fmla="*/ 136213 w 619177"/>
              <a:gd name="connsiteY31" fmla="*/ 427004 h 527448"/>
              <a:gd name="connsiteX32" fmla="*/ 160369 w 619177"/>
              <a:gd name="connsiteY32" fmla="*/ 439005 h 527448"/>
              <a:gd name="connsiteX33" fmla="*/ 201647 w 619177"/>
              <a:gd name="connsiteY33" fmla="*/ 458880 h 527448"/>
              <a:gd name="connsiteX34" fmla="*/ 235281 w 619177"/>
              <a:gd name="connsiteY34" fmla="*/ 455823 h 527448"/>
              <a:gd name="connsiteX35" fmla="*/ 255156 w 619177"/>
              <a:gd name="connsiteY35" fmla="*/ 460409 h 527448"/>
              <a:gd name="connsiteX36" fmla="*/ 305531 w 619177"/>
              <a:gd name="connsiteY36" fmla="*/ 472640 h 527448"/>
              <a:gd name="connsiteX37" fmla="*/ 349179 w 619177"/>
              <a:gd name="connsiteY37" fmla="*/ 473939 h 527448"/>
              <a:gd name="connsiteX38" fmla="*/ 346657 w 619177"/>
              <a:gd name="connsiteY38" fmla="*/ 463008 h 527448"/>
              <a:gd name="connsiteX39" fmla="*/ 381820 w 619177"/>
              <a:gd name="connsiteY39" fmla="*/ 420889 h 527448"/>
              <a:gd name="connsiteX40" fmla="*/ 459714 w 619177"/>
              <a:gd name="connsiteY40" fmla="*/ 437859 h 527448"/>
              <a:gd name="connsiteX41" fmla="*/ 508713 w 619177"/>
              <a:gd name="connsiteY41" fmla="*/ 421577 h 527448"/>
              <a:gd name="connsiteX42" fmla="*/ 535315 w 619177"/>
              <a:gd name="connsiteY42" fmla="*/ 404224 h 527448"/>
              <a:gd name="connsiteX43" fmla="*/ 540054 w 619177"/>
              <a:gd name="connsiteY43" fmla="*/ 389853 h 527448"/>
              <a:gd name="connsiteX44" fmla="*/ 520256 w 619177"/>
              <a:gd name="connsiteY44" fmla="*/ 383279 h 527448"/>
              <a:gd name="connsiteX45" fmla="*/ 510853 w 619177"/>
              <a:gd name="connsiteY45" fmla="*/ 362564 h 527448"/>
              <a:gd name="connsiteX46" fmla="*/ 498623 w 619177"/>
              <a:gd name="connsiteY46" fmla="*/ 340931 h 527448"/>
              <a:gd name="connsiteX47" fmla="*/ 507108 w 619177"/>
              <a:gd name="connsiteY47" fmla="*/ 330611 h 527448"/>
              <a:gd name="connsiteX48" fmla="*/ 515593 w 619177"/>
              <a:gd name="connsiteY48" fmla="*/ 313641 h 527448"/>
              <a:gd name="connsiteX49" fmla="*/ 510853 w 619177"/>
              <a:gd name="connsiteY49" fmla="*/ 292925 h 527448"/>
              <a:gd name="connsiteX50" fmla="*/ 503362 w 619177"/>
              <a:gd name="connsiteY50" fmla="*/ 272209 h 527448"/>
              <a:gd name="connsiteX51" fmla="*/ 484557 w 619177"/>
              <a:gd name="connsiteY51" fmla="*/ 270298 h 527448"/>
              <a:gd name="connsiteX52" fmla="*/ 478901 w 619177"/>
              <a:gd name="connsiteY52" fmla="*/ 256157 h 527448"/>
              <a:gd name="connsiteX53" fmla="*/ 506190 w 619177"/>
              <a:gd name="connsiteY53" fmla="*/ 222293 h 527448"/>
              <a:gd name="connsiteX54" fmla="*/ 527824 w 619177"/>
              <a:gd name="connsiteY54" fmla="*/ 204406 h 527448"/>
              <a:gd name="connsiteX55" fmla="*/ 537226 w 619177"/>
              <a:gd name="connsiteY55" fmla="*/ 172376 h 527448"/>
              <a:gd name="connsiteX56" fmla="*/ 554196 w 619177"/>
              <a:gd name="connsiteY56" fmla="*/ 137519 h 527448"/>
              <a:gd name="connsiteX57" fmla="*/ 545482 w 619177"/>
              <a:gd name="connsiteY57" fmla="*/ 123377 h 527448"/>
              <a:gd name="connsiteX58" fmla="*/ 612674 w 619177"/>
              <a:gd name="connsiteY58" fmla="*/ 442904 h 527448"/>
              <a:gd name="connsiteX59" fmla="*/ 586301 w 619177"/>
              <a:gd name="connsiteY59" fmla="*/ 465531 h 527448"/>
              <a:gd name="connsiteX60" fmla="*/ 603883 w 619177"/>
              <a:gd name="connsiteY60" fmla="*/ 522021 h 527448"/>
              <a:gd name="connsiteX61" fmla="*/ 612674 w 619177"/>
              <a:gd name="connsiteY61" fmla="*/ 442904 h 527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</a:cxnLst>
            <a:rect l="l" t="t" r="r" b="b"/>
            <a:pathLst>
              <a:path w="619177" h="527448">
                <a:moveTo>
                  <a:pt x="545482" y="123377"/>
                </a:moveTo>
                <a:cubicBezTo>
                  <a:pt x="539825" y="124371"/>
                  <a:pt x="535086" y="115886"/>
                  <a:pt x="522855" y="115886"/>
                </a:cubicBezTo>
                <a:cubicBezTo>
                  <a:pt x="510624" y="115886"/>
                  <a:pt x="501222" y="110229"/>
                  <a:pt x="495565" y="102738"/>
                </a:cubicBezTo>
                <a:cubicBezTo>
                  <a:pt x="489908" y="95170"/>
                  <a:pt x="460708" y="93336"/>
                  <a:pt x="451305" y="95170"/>
                </a:cubicBezTo>
                <a:cubicBezTo>
                  <a:pt x="441903" y="97081"/>
                  <a:pt x="439074" y="79194"/>
                  <a:pt x="429672" y="81028"/>
                </a:cubicBezTo>
                <a:cubicBezTo>
                  <a:pt x="420270" y="82939"/>
                  <a:pt x="417442" y="68798"/>
                  <a:pt x="417442" y="61230"/>
                </a:cubicBezTo>
                <a:cubicBezTo>
                  <a:pt x="417442" y="53739"/>
                  <a:pt x="407122" y="66887"/>
                  <a:pt x="398637" y="70632"/>
                </a:cubicBezTo>
                <a:cubicBezTo>
                  <a:pt x="390152" y="74378"/>
                  <a:pt x="387324" y="62147"/>
                  <a:pt x="386407" y="56491"/>
                </a:cubicBezTo>
                <a:cubicBezTo>
                  <a:pt x="385489" y="50834"/>
                  <a:pt x="368519" y="45177"/>
                  <a:pt x="360034" y="40514"/>
                </a:cubicBezTo>
                <a:cubicBezTo>
                  <a:pt x="351549" y="35775"/>
                  <a:pt x="342147" y="20716"/>
                  <a:pt x="338401" y="27366"/>
                </a:cubicBezTo>
                <a:cubicBezTo>
                  <a:pt x="334655" y="33940"/>
                  <a:pt x="324259" y="17964"/>
                  <a:pt x="323342" y="11313"/>
                </a:cubicBezTo>
                <a:cubicBezTo>
                  <a:pt x="322731" y="6956"/>
                  <a:pt x="319749" y="8332"/>
                  <a:pt x="317838" y="5733"/>
                </a:cubicBezTo>
                <a:cubicBezTo>
                  <a:pt x="314628" y="6421"/>
                  <a:pt x="311417" y="6803"/>
                  <a:pt x="308206" y="6651"/>
                </a:cubicBezTo>
                <a:cubicBezTo>
                  <a:pt x="293148" y="6039"/>
                  <a:pt x="279923" y="17964"/>
                  <a:pt x="282522" y="43113"/>
                </a:cubicBezTo>
                <a:cubicBezTo>
                  <a:pt x="285045" y="68186"/>
                  <a:pt x="264329" y="70709"/>
                  <a:pt x="238568" y="72620"/>
                </a:cubicBezTo>
                <a:cubicBezTo>
                  <a:pt x="212807" y="74531"/>
                  <a:pt x="221598" y="94635"/>
                  <a:pt x="210973" y="102738"/>
                </a:cubicBezTo>
                <a:cubicBezTo>
                  <a:pt x="200271" y="110917"/>
                  <a:pt x="162662" y="98381"/>
                  <a:pt x="157617" y="84545"/>
                </a:cubicBezTo>
                <a:cubicBezTo>
                  <a:pt x="152571" y="70709"/>
                  <a:pt x="118708" y="84545"/>
                  <a:pt x="133155" y="100827"/>
                </a:cubicBezTo>
                <a:cubicBezTo>
                  <a:pt x="147603" y="117185"/>
                  <a:pt x="146915" y="139736"/>
                  <a:pt x="138812" y="146004"/>
                </a:cubicBezTo>
                <a:cubicBezTo>
                  <a:pt x="130633" y="152272"/>
                  <a:pt x="113051" y="135990"/>
                  <a:pt x="101738" y="144093"/>
                </a:cubicBezTo>
                <a:cubicBezTo>
                  <a:pt x="90424" y="152272"/>
                  <a:pt x="89813" y="136602"/>
                  <a:pt x="76053" y="131557"/>
                </a:cubicBezTo>
                <a:cubicBezTo>
                  <a:pt x="62294" y="126511"/>
                  <a:pt x="56561" y="137825"/>
                  <a:pt x="34622" y="135914"/>
                </a:cubicBezTo>
                <a:cubicBezTo>
                  <a:pt x="12607" y="134002"/>
                  <a:pt x="70" y="146539"/>
                  <a:pt x="8249" y="156018"/>
                </a:cubicBezTo>
                <a:cubicBezTo>
                  <a:pt x="16352" y="165420"/>
                  <a:pt x="6950" y="174211"/>
                  <a:pt x="13218" y="182390"/>
                </a:cubicBezTo>
                <a:cubicBezTo>
                  <a:pt x="19487" y="190570"/>
                  <a:pt x="48381" y="189270"/>
                  <a:pt x="69709" y="200583"/>
                </a:cubicBezTo>
                <a:cubicBezTo>
                  <a:pt x="91036" y="211897"/>
                  <a:pt x="96081" y="202418"/>
                  <a:pt x="106783" y="210674"/>
                </a:cubicBezTo>
                <a:cubicBezTo>
                  <a:pt x="117485" y="218853"/>
                  <a:pt x="119931" y="213808"/>
                  <a:pt x="120542" y="229478"/>
                </a:cubicBezTo>
                <a:cubicBezTo>
                  <a:pt x="121154" y="245149"/>
                  <a:pt x="133079" y="260208"/>
                  <a:pt x="153795" y="265865"/>
                </a:cubicBezTo>
                <a:cubicBezTo>
                  <a:pt x="174510" y="271521"/>
                  <a:pt x="158840" y="285281"/>
                  <a:pt x="165108" y="299117"/>
                </a:cubicBezTo>
                <a:cubicBezTo>
                  <a:pt x="171376" y="312953"/>
                  <a:pt x="155706" y="332980"/>
                  <a:pt x="158840" y="349951"/>
                </a:cubicBezTo>
                <a:cubicBezTo>
                  <a:pt x="161974" y="366921"/>
                  <a:pt x="148749" y="421500"/>
                  <a:pt x="138735" y="426545"/>
                </a:cubicBezTo>
                <a:cubicBezTo>
                  <a:pt x="138124" y="426851"/>
                  <a:pt x="137054" y="426851"/>
                  <a:pt x="136213" y="427004"/>
                </a:cubicBezTo>
                <a:cubicBezTo>
                  <a:pt x="145615" y="431667"/>
                  <a:pt x="155553" y="435795"/>
                  <a:pt x="160369" y="439005"/>
                </a:cubicBezTo>
                <a:cubicBezTo>
                  <a:pt x="169542" y="445121"/>
                  <a:pt x="189416" y="451236"/>
                  <a:pt x="201647" y="458880"/>
                </a:cubicBezTo>
                <a:cubicBezTo>
                  <a:pt x="213878" y="466524"/>
                  <a:pt x="235281" y="464996"/>
                  <a:pt x="235281" y="455823"/>
                </a:cubicBezTo>
                <a:cubicBezTo>
                  <a:pt x="235281" y="446650"/>
                  <a:pt x="247512" y="452841"/>
                  <a:pt x="255156" y="460409"/>
                </a:cubicBezTo>
                <a:cubicBezTo>
                  <a:pt x="262800" y="468053"/>
                  <a:pt x="291848" y="469582"/>
                  <a:pt x="305531" y="472640"/>
                </a:cubicBezTo>
                <a:cubicBezTo>
                  <a:pt x="317150" y="475239"/>
                  <a:pt x="334044" y="473557"/>
                  <a:pt x="349179" y="473939"/>
                </a:cubicBezTo>
                <a:cubicBezTo>
                  <a:pt x="348568" y="470499"/>
                  <a:pt x="347804" y="466907"/>
                  <a:pt x="346657" y="463008"/>
                </a:cubicBezTo>
                <a:cubicBezTo>
                  <a:pt x="339089" y="438470"/>
                  <a:pt x="361104" y="424099"/>
                  <a:pt x="381820" y="420889"/>
                </a:cubicBezTo>
                <a:cubicBezTo>
                  <a:pt x="402536" y="417755"/>
                  <a:pt x="447712" y="430291"/>
                  <a:pt x="459714" y="437859"/>
                </a:cubicBezTo>
                <a:cubicBezTo>
                  <a:pt x="471639" y="445350"/>
                  <a:pt x="487997" y="443516"/>
                  <a:pt x="508713" y="421577"/>
                </a:cubicBezTo>
                <a:cubicBezTo>
                  <a:pt x="519186" y="410493"/>
                  <a:pt x="527747" y="406441"/>
                  <a:pt x="535315" y="404224"/>
                </a:cubicBezTo>
                <a:cubicBezTo>
                  <a:pt x="535850" y="399332"/>
                  <a:pt x="538449" y="394287"/>
                  <a:pt x="540054" y="389853"/>
                </a:cubicBezTo>
                <a:cubicBezTo>
                  <a:pt x="542882" y="382286"/>
                  <a:pt x="529658" y="384197"/>
                  <a:pt x="520256" y="383279"/>
                </a:cubicBezTo>
                <a:cubicBezTo>
                  <a:pt x="510853" y="382362"/>
                  <a:pt x="504203" y="372883"/>
                  <a:pt x="510853" y="362564"/>
                </a:cubicBezTo>
                <a:cubicBezTo>
                  <a:pt x="517427" y="352244"/>
                  <a:pt x="505197" y="351250"/>
                  <a:pt x="498623" y="340931"/>
                </a:cubicBezTo>
                <a:cubicBezTo>
                  <a:pt x="492049" y="330611"/>
                  <a:pt x="501451" y="333439"/>
                  <a:pt x="507108" y="330611"/>
                </a:cubicBezTo>
                <a:cubicBezTo>
                  <a:pt x="512764" y="327783"/>
                  <a:pt x="520332" y="316469"/>
                  <a:pt x="515593" y="313641"/>
                </a:cubicBezTo>
                <a:cubicBezTo>
                  <a:pt x="510853" y="310812"/>
                  <a:pt x="507108" y="304239"/>
                  <a:pt x="510853" y="292925"/>
                </a:cubicBezTo>
                <a:cubicBezTo>
                  <a:pt x="514599" y="281612"/>
                  <a:pt x="503362" y="280694"/>
                  <a:pt x="503362" y="272209"/>
                </a:cubicBezTo>
                <a:cubicBezTo>
                  <a:pt x="503362" y="263724"/>
                  <a:pt x="492966" y="259979"/>
                  <a:pt x="484557" y="270298"/>
                </a:cubicBezTo>
                <a:cubicBezTo>
                  <a:pt x="476072" y="280618"/>
                  <a:pt x="473244" y="273127"/>
                  <a:pt x="478901" y="256157"/>
                </a:cubicBezTo>
                <a:cubicBezTo>
                  <a:pt x="484557" y="239186"/>
                  <a:pt x="504356" y="231695"/>
                  <a:pt x="506190" y="222293"/>
                </a:cubicBezTo>
                <a:cubicBezTo>
                  <a:pt x="508101" y="212890"/>
                  <a:pt x="519338" y="204406"/>
                  <a:pt x="527824" y="204406"/>
                </a:cubicBezTo>
                <a:cubicBezTo>
                  <a:pt x="536308" y="204406"/>
                  <a:pt x="534397" y="184607"/>
                  <a:pt x="537226" y="172376"/>
                </a:cubicBezTo>
                <a:cubicBezTo>
                  <a:pt x="540054" y="160146"/>
                  <a:pt x="541965" y="147915"/>
                  <a:pt x="554196" y="137519"/>
                </a:cubicBezTo>
                <a:cubicBezTo>
                  <a:pt x="566197" y="127123"/>
                  <a:pt x="551138" y="122383"/>
                  <a:pt x="545482" y="123377"/>
                </a:cubicBezTo>
                <a:close/>
                <a:moveTo>
                  <a:pt x="612674" y="442904"/>
                </a:moveTo>
                <a:cubicBezTo>
                  <a:pt x="605718" y="442292"/>
                  <a:pt x="603883" y="454829"/>
                  <a:pt x="586301" y="465531"/>
                </a:cubicBezTo>
                <a:cubicBezTo>
                  <a:pt x="568720" y="476233"/>
                  <a:pt x="586454" y="524391"/>
                  <a:pt x="603883" y="522021"/>
                </a:cubicBezTo>
                <a:cubicBezTo>
                  <a:pt x="622076" y="519499"/>
                  <a:pt x="619554" y="443516"/>
                  <a:pt x="612674" y="442904"/>
                </a:cubicBez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9525" cap="flat">
            <a:solidFill>
              <a:schemeClr val="tx1">
                <a:lumMod val="9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53" name="Freeform: Shape 167">
            <a:extLst>
              <a:ext uri="{FF2B5EF4-FFF2-40B4-BE49-F238E27FC236}">
                <a16:creationId xmlns:a16="http://schemas.microsoft.com/office/drawing/2014/main" id="{82888A8E-1FCC-2B65-8843-74BF8A6C55D6}"/>
              </a:ext>
            </a:extLst>
          </p:cNvPr>
          <p:cNvSpPr/>
          <p:nvPr/>
        </p:nvSpPr>
        <p:spPr>
          <a:xfrm>
            <a:off x="5637631" y="3195798"/>
            <a:ext cx="542736" cy="397497"/>
          </a:xfrm>
          <a:custGeom>
            <a:avLst/>
            <a:gdLst>
              <a:gd name="connsiteX0" fmla="*/ 540044 w 542735"/>
              <a:gd name="connsiteY0" fmla="*/ 75066 h 397497"/>
              <a:gd name="connsiteX1" fmla="*/ 496396 w 542735"/>
              <a:gd name="connsiteY1" fmla="*/ 73766 h 397497"/>
              <a:gd name="connsiteX2" fmla="*/ 446021 w 542735"/>
              <a:gd name="connsiteY2" fmla="*/ 61536 h 397497"/>
              <a:gd name="connsiteX3" fmla="*/ 426146 w 542735"/>
              <a:gd name="connsiteY3" fmla="*/ 56949 h 397497"/>
              <a:gd name="connsiteX4" fmla="*/ 392512 w 542735"/>
              <a:gd name="connsiteY4" fmla="*/ 60007 h 397497"/>
              <a:gd name="connsiteX5" fmla="*/ 351233 w 542735"/>
              <a:gd name="connsiteY5" fmla="*/ 40132 h 397497"/>
              <a:gd name="connsiteX6" fmla="*/ 327078 w 542735"/>
              <a:gd name="connsiteY6" fmla="*/ 28131 h 397497"/>
              <a:gd name="connsiteX7" fmla="*/ 253617 w 542735"/>
              <a:gd name="connsiteY7" fmla="*/ 20104 h 397497"/>
              <a:gd name="connsiteX8" fmla="*/ 113576 w 542735"/>
              <a:gd name="connsiteY8" fmla="*/ 18881 h 397497"/>
              <a:gd name="connsiteX9" fmla="*/ 62131 w 542735"/>
              <a:gd name="connsiteY9" fmla="*/ 5733 h 397497"/>
              <a:gd name="connsiteX10" fmla="*/ 26968 w 542735"/>
              <a:gd name="connsiteY10" fmla="*/ 27672 h 397497"/>
              <a:gd name="connsiteX11" fmla="*/ 17566 w 542735"/>
              <a:gd name="connsiteY11" fmla="*/ 58478 h 397497"/>
              <a:gd name="connsiteX12" fmla="*/ 25210 w 542735"/>
              <a:gd name="connsiteY12" fmla="*/ 99986 h 397497"/>
              <a:gd name="connsiteX13" fmla="*/ 36523 w 542735"/>
              <a:gd name="connsiteY13" fmla="*/ 95170 h 397497"/>
              <a:gd name="connsiteX14" fmla="*/ 51811 w 542735"/>
              <a:gd name="connsiteY14" fmla="*/ 96699 h 397497"/>
              <a:gd name="connsiteX15" fmla="*/ 77801 w 542735"/>
              <a:gd name="connsiteY15" fmla="*/ 102814 h 397497"/>
              <a:gd name="connsiteX16" fmla="*/ 94618 w 542735"/>
              <a:gd name="connsiteY16" fmla="*/ 102814 h 397497"/>
              <a:gd name="connsiteX17" fmla="*/ 120609 w 542735"/>
              <a:gd name="connsiteY17" fmla="*/ 107401 h 397497"/>
              <a:gd name="connsiteX18" fmla="*/ 131310 w 542735"/>
              <a:gd name="connsiteY18" fmla="*/ 124218 h 397497"/>
              <a:gd name="connsiteX19" fmla="*/ 103792 w 542735"/>
              <a:gd name="connsiteY19" fmla="*/ 148603 h 397497"/>
              <a:gd name="connsiteX20" fmla="*/ 106849 w 542735"/>
              <a:gd name="connsiteY20" fmla="*/ 188352 h 397497"/>
              <a:gd name="connsiteX21" fmla="*/ 99205 w 542735"/>
              <a:gd name="connsiteY21" fmla="*/ 217401 h 397497"/>
              <a:gd name="connsiteX22" fmla="*/ 88503 w 542735"/>
              <a:gd name="connsiteY22" fmla="*/ 234218 h 397497"/>
              <a:gd name="connsiteX23" fmla="*/ 100734 w 542735"/>
              <a:gd name="connsiteY23" fmla="*/ 257150 h 397497"/>
              <a:gd name="connsiteX24" fmla="*/ 90032 w 542735"/>
              <a:gd name="connsiteY24" fmla="*/ 280083 h 397497"/>
              <a:gd name="connsiteX25" fmla="*/ 99205 w 542735"/>
              <a:gd name="connsiteY25" fmla="*/ 301487 h 397497"/>
              <a:gd name="connsiteX26" fmla="*/ 82388 w 542735"/>
              <a:gd name="connsiteY26" fmla="*/ 327477 h 397497"/>
              <a:gd name="connsiteX27" fmla="*/ 88580 w 542735"/>
              <a:gd name="connsiteY27" fmla="*/ 341313 h 397497"/>
              <a:gd name="connsiteX28" fmla="*/ 111207 w 542735"/>
              <a:gd name="connsiteY28" fmla="*/ 342994 h 397497"/>
              <a:gd name="connsiteX29" fmla="*/ 162652 w 542735"/>
              <a:gd name="connsiteY29" fmla="*/ 391917 h 397497"/>
              <a:gd name="connsiteX30" fmla="*/ 172742 w 542735"/>
              <a:gd name="connsiteY30" fmla="*/ 378081 h 397497"/>
              <a:gd name="connsiteX31" fmla="*/ 197203 w 542735"/>
              <a:gd name="connsiteY31" fmla="*/ 376858 h 397497"/>
              <a:gd name="connsiteX32" fmla="*/ 236112 w 542735"/>
              <a:gd name="connsiteY32" fmla="*/ 361799 h 397497"/>
              <a:gd name="connsiteX33" fmla="*/ 290080 w 542735"/>
              <a:gd name="connsiteY33" fmla="*/ 359888 h 397497"/>
              <a:gd name="connsiteX34" fmla="*/ 320809 w 542735"/>
              <a:gd name="connsiteY34" fmla="*/ 344829 h 397497"/>
              <a:gd name="connsiteX35" fmla="*/ 354061 w 542735"/>
              <a:gd name="connsiteY35" fmla="*/ 322202 h 397497"/>
              <a:gd name="connsiteX36" fmla="*/ 369732 w 542735"/>
              <a:gd name="connsiteY36" fmla="*/ 292084 h 397497"/>
              <a:gd name="connsiteX37" fmla="*/ 401150 w 542735"/>
              <a:gd name="connsiteY37" fmla="*/ 259444 h 397497"/>
              <a:gd name="connsiteX38" fmla="*/ 401761 w 542735"/>
              <a:gd name="connsiteY38" fmla="*/ 197296 h 397497"/>
              <a:gd name="connsiteX39" fmla="*/ 436924 w 542735"/>
              <a:gd name="connsiteY39" fmla="*/ 155865 h 397497"/>
              <a:gd name="connsiteX40" fmla="*/ 475833 w 542735"/>
              <a:gd name="connsiteY40" fmla="*/ 135149 h 397497"/>
              <a:gd name="connsiteX41" fmla="*/ 522310 w 542735"/>
              <a:gd name="connsiteY41" fmla="*/ 110688 h 397497"/>
              <a:gd name="connsiteX42" fmla="*/ 540044 w 542735"/>
              <a:gd name="connsiteY42" fmla="*/ 75066 h 397497"/>
              <a:gd name="connsiteX43" fmla="*/ 543790 w 542735"/>
              <a:gd name="connsiteY43" fmla="*/ 212279 h 397497"/>
              <a:gd name="connsiteX44" fmla="*/ 506716 w 542735"/>
              <a:gd name="connsiteY44" fmla="*/ 224815 h 397497"/>
              <a:gd name="connsiteX45" fmla="*/ 543790 w 542735"/>
              <a:gd name="connsiteY45" fmla="*/ 212279 h 3974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542735" h="397497">
                <a:moveTo>
                  <a:pt x="540044" y="75066"/>
                </a:moveTo>
                <a:cubicBezTo>
                  <a:pt x="524909" y="74760"/>
                  <a:pt x="508015" y="76365"/>
                  <a:pt x="496396" y="73766"/>
                </a:cubicBezTo>
                <a:cubicBezTo>
                  <a:pt x="482636" y="70709"/>
                  <a:pt x="453589" y="69180"/>
                  <a:pt x="446021" y="61536"/>
                </a:cubicBezTo>
                <a:cubicBezTo>
                  <a:pt x="438377" y="53891"/>
                  <a:pt x="426146" y="47776"/>
                  <a:pt x="426146" y="56949"/>
                </a:cubicBezTo>
                <a:cubicBezTo>
                  <a:pt x="426146" y="66122"/>
                  <a:pt x="404742" y="67651"/>
                  <a:pt x="392512" y="60007"/>
                </a:cubicBezTo>
                <a:cubicBezTo>
                  <a:pt x="380281" y="52362"/>
                  <a:pt x="360406" y="46247"/>
                  <a:pt x="351233" y="40132"/>
                </a:cubicBezTo>
                <a:cubicBezTo>
                  <a:pt x="346417" y="36921"/>
                  <a:pt x="336480" y="32793"/>
                  <a:pt x="327078" y="28131"/>
                </a:cubicBezTo>
                <a:cubicBezTo>
                  <a:pt x="314312" y="30577"/>
                  <a:pt x="277773" y="17123"/>
                  <a:pt x="253617" y="20104"/>
                </a:cubicBezTo>
                <a:cubicBezTo>
                  <a:pt x="227856" y="23238"/>
                  <a:pt x="145605" y="16358"/>
                  <a:pt x="113576" y="18881"/>
                </a:cubicBezTo>
                <a:cubicBezTo>
                  <a:pt x="81547" y="21404"/>
                  <a:pt x="79636" y="5733"/>
                  <a:pt x="62131" y="5733"/>
                </a:cubicBezTo>
                <a:cubicBezTo>
                  <a:pt x="44549" y="5733"/>
                  <a:pt x="52117" y="27060"/>
                  <a:pt x="26968" y="27672"/>
                </a:cubicBezTo>
                <a:cubicBezTo>
                  <a:pt x="1895" y="28283"/>
                  <a:pt x="-628" y="44030"/>
                  <a:pt x="17566" y="58478"/>
                </a:cubicBezTo>
                <a:cubicBezTo>
                  <a:pt x="27962" y="66734"/>
                  <a:pt x="26662" y="84086"/>
                  <a:pt x="25210" y="99986"/>
                </a:cubicBezTo>
                <a:cubicBezTo>
                  <a:pt x="30408" y="99374"/>
                  <a:pt x="34306" y="97922"/>
                  <a:pt x="36523" y="95170"/>
                </a:cubicBezTo>
                <a:cubicBezTo>
                  <a:pt x="44167" y="85997"/>
                  <a:pt x="51811" y="87526"/>
                  <a:pt x="51811" y="96699"/>
                </a:cubicBezTo>
                <a:cubicBezTo>
                  <a:pt x="51811" y="105872"/>
                  <a:pt x="68629" y="102814"/>
                  <a:pt x="77801" y="102814"/>
                </a:cubicBezTo>
                <a:cubicBezTo>
                  <a:pt x="86974" y="102814"/>
                  <a:pt x="83917" y="110458"/>
                  <a:pt x="94618" y="102814"/>
                </a:cubicBezTo>
                <a:cubicBezTo>
                  <a:pt x="105320" y="95170"/>
                  <a:pt x="120609" y="98228"/>
                  <a:pt x="120609" y="107401"/>
                </a:cubicBezTo>
                <a:cubicBezTo>
                  <a:pt x="120609" y="116574"/>
                  <a:pt x="143541" y="111987"/>
                  <a:pt x="131310" y="124218"/>
                </a:cubicBezTo>
                <a:cubicBezTo>
                  <a:pt x="119080" y="136448"/>
                  <a:pt x="103792" y="139506"/>
                  <a:pt x="103792" y="148603"/>
                </a:cubicBezTo>
                <a:cubicBezTo>
                  <a:pt x="103792" y="157776"/>
                  <a:pt x="117551" y="177574"/>
                  <a:pt x="106849" y="188352"/>
                </a:cubicBezTo>
                <a:cubicBezTo>
                  <a:pt x="96147" y="199054"/>
                  <a:pt x="109907" y="217401"/>
                  <a:pt x="99205" y="217401"/>
                </a:cubicBezTo>
                <a:cubicBezTo>
                  <a:pt x="88503" y="217401"/>
                  <a:pt x="76273" y="221987"/>
                  <a:pt x="88503" y="234218"/>
                </a:cubicBezTo>
                <a:cubicBezTo>
                  <a:pt x="100734" y="246448"/>
                  <a:pt x="109907" y="257150"/>
                  <a:pt x="100734" y="257150"/>
                </a:cubicBezTo>
                <a:cubicBezTo>
                  <a:pt x="91561" y="257150"/>
                  <a:pt x="85445" y="275496"/>
                  <a:pt x="90032" y="280083"/>
                </a:cubicBezTo>
                <a:cubicBezTo>
                  <a:pt x="94618" y="284669"/>
                  <a:pt x="116022" y="298429"/>
                  <a:pt x="99205" y="301487"/>
                </a:cubicBezTo>
                <a:cubicBezTo>
                  <a:pt x="82388" y="304544"/>
                  <a:pt x="82388" y="318304"/>
                  <a:pt x="82388" y="327477"/>
                </a:cubicBezTo>
                <a:cubicBezTo>
                  <a:pt x="82388" y="330916"/>
                  <a:pt x="85063" y="336038"/>
                  <a:pt x="88580" y="341313"/>
                </a:cubicBezTo>
                <a:cubicBezTo>
                  <a:pt x="96377" y="339937"/>
                  <a:pt x="104097" y="339707"/>
                  <a:pt x="111207" y="342994"/>
                </a:cubicBezTo>
                <a:cubicBezTo>
                  <a:pt x="128788" y="351174"/>
                  <a:pt x="138954" y="394898"/>
                  <a:pt x="162652" y="391917"/>
                </a:cubicBezTo>
                <a:cubicBezTo>
                  <a:pt x="172742" y="390694"/>
                  <a:pt x="167697" y="383126"/>
                  <a:pt x="172742" y="378081"/>
                </a:cubicBezTo>
                <a:cubicBezTo>
                  <a:pt x="177787" y="373036"/>
                  <a:pt x="187190" y="376858"/>
                  <a:pt x="197203" y="376858"/>
                </a:cubicBezTo>
                <a:cubicBezTo>
                  <a:pt x="207217" y="376858"/>
                  <a:pt x="212262" y="362410"/>
                  <a:pt x="236112" y="361799"/>
                </a:cubicBezTo>
                <a:cubicBezTo>
                  <a:pt x="259962" y="361188"/>
                  <a:pt x="275021" y="359276"/>
                  <a:pt x="290080" y="359888"/>
                </a:cubicBezTo>
                <a:cubicBezTo>
                  <a:pt x="305139" y="360499"/>
                  <a:pt x="317064" y="355454"/>
                  <a:pt x="320809" y="344829"/>
                </a:cubicBezTo>
                <a:cubicBezTo>
                  <a:pt x="324555" y="334127"/>
                  <a:pt x="337168" y="324725"/>
                  <a:pt x="354061" y="322202"/>
                </a:cubicBezTo>
                <a:cubicBezTo>
                  <a:pt x="371032" y="319679"/>
                  <a:pt x="368509" y="302098"/>
                  <a:pt x="369732" y="292084"/>
                </a:cubicBezTo>
                <a:cubicBezTo>
                  <a:pt x="370955" y="282070"/>
                  <a:pt x="399239" y="266935"/>
                  <a:pt x="401150" y="259444"/>
                </a:cubicBezTo>
                <a:cubicBezTo>
                  <a:pt x="403061" y="251876"/>
                  <a:pt x="384791" y="223057"/>
                  <a:pt x="401761" y="197296"/>
                </a:cubicBezTo>
                <a:cubicBezTo>
                  <a:pt x="418731" y="171612"/>
                  <a:pt x="436924" y="170312"/>
                  <a:pt x="436924" y="155865"/>
                </a:cubicBezTo>
                <a:cubicBezTo>
                  <a:pt x="436924" y="142640"/>
                  <a:pt x="454506" y="137672"/>
                  <a:pt x="475833" y="135149"/>
                </a:cubicBezTo>
                <a:cubicBezTo>
                  <a:pt x="497160" y="132703"/>
                  <a:pt x="504116" y="118179"/>
                  <a:pt x="522310" y="110688"/>
                </a:cubicBezTo>
                <a:cubicBezTo>
                  <a:pt x="537674" y="104267"/>
                  <a:pt x="543178" y="92953"/>
                  <a:pt x="540044" y="75066"/>
                </a:cubicBezTo>
                <a:close/>
                <a:moveTo>
                  <a:pt x="543790" y="212279"/>
                </a:moveTo>
                <a:cubicBezTo>
                  <a:pt x="540656" y="190951"/>
                  <a:pt x="497466" y="218700"/>
                  <a:pt x="506716" y="224815"/>
                </a:cubicBezTo>
                <a:cubicBezTo>
                  <a:pt x="525596" y="237352"/>
                  <a:pt x="546924" y="233606"/>
                  <a:pt x="543790" y="212279"/>
                </a:cubicBezTo>
                <a:close/>
              </a:path>
            </a:pathLst>
          </a:custGeom>
          <a:solidFill>
            <a:srgbClr val="37FFAD"/>
          </a:solidFill>
          <a:ln w="9525" cap="flat">
            <a:solidFill>
              <a:srgbClr val="070423"/>
            </a:solidFill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uk-U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pic>
        <p:nvPicPr>
          <p:cNvPr id="54" name="Graphic 38">
            <a:extLst>
              <a:ext uri="{FF2B5EF4-FFF2-40B4-BE49-F238E27FC236}">
                <a16:creationId xmlns:a16="http://schemas.microsoft.com/office/drawing/2014/main" id="{0ADF5F39-865E-0FB5-323C-3E1B7D606FE3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t="44908" r="56379" b="5731"/>
          <a:stretch/>
        </p:blipFill>
        <p:spPr>
          <a:xfrm>
            <a:off x="6125754" y="1889277"/>
            <a:ext cx="619177" cy="544838"/>
          </a:xfrm>
          <a:prstGeom prst="rect">
            <a:avLst/>
          </a:prstGeom>
        </p:spPr>
      </p:pic>
      <p:sp>
        <p:nvSpPr>
          <p:cNvPr id="55" name="Freeform 439">
            <a:extLst>
              <a:ext uri="{FF2B5EF4-FFF2-40B4-BE49-F238E27FC236}">
                <a16:creationId xmlns:a16="http://schemas.microsoft.com/office/drawing/2014/main" id="{BDC3A789-06EF-0722-5941-D1450DF4EFD8}"/>
              </a:ext>
            </a:extLst>
          </p:cNvPr>
          <p:cNvSpPr/>
          <p:nvPr/>
        </p:nvSpPr>
        <p:spPr>
          <a:xfrm>
            <a:off x="2885942" y="6006855"/>
            <a:ext cx="234623" cy="851145"/>
          </a:xfrm>
          <a:custGeom>
            <a:avLst/>
            <a:gdLst>
              <a:gd name="connsiteX0" fmla="*/ 129359 w 234623"/>
              <a:gd name="connsiteY0" fmla="*/ 0 h 851145"/>
              <a:gd name="connsiteX1" fmla="*/ 134168 w 234623"/>
              <a:gd name="connsiteY1" fmla="*/ 2550 h 851145"/>
              <a:gd name="connsiteX2" fmla="*/ 147785 w 234623"/>
              <a:gd name="connsiteY2" fmla="*/ 18109 h 851145"/>
              <a:gd name="connsiteX3" fmla="*/ 158239 w 234623"/>
              <a:gd name="connsiteY3" fmla="*/ 62290 h 851145"/>
              <a:gd name="connsiteX4" fmla="*/ 175820 w 234623"/>
              <a:gd name="connsiteY4" fmla="*/ 85449 h 851145"/>
              <a:gd name="connsiteX5" fmla="*/ 167624 w 234623"/>
              <a:gd name="connsiteY5" fmla="*/ 115140 h 851145"/>
              <a:gd name="connsiteX6" fmla="*/ 182829 w 234623"/>
              <a:gd name="connsiteY6" fmla="*/ 149464 h 851145"/>
              <a:gd name="connsiteX7" fmla="*/ 198153 w 234623"/>
              <a:gd name="connsiteY7" fmla="*/ 187469 h 851145"/>
              <a:gd name="connsiteX8" fmla="*/ 208607 w 234623"/>
              <a:gd name="connsiteY8" fmla="*/ 232957 h 851145"/>
              <a:gd name="connsiteX9" fmla="*/ 212293 w 234623"/>
              <a:gd name="connsiteY9" fmla="*/ 233273 h 851145"/>
              <a:gd name="connsiteX10" fmla="*/ 216624 w 234623"/>
              <a:gd name="connsiteY10" fmla="*/ 233992 h 851145"/>
              <a:gd name="connsiteX11" fmla="*/ 217231 w 234623"/>
              <a:gd name="connsiteY11" fmla="*/ 233696 h 851145"/>
              <a:gd name="connsiteX12" fmla="*/ 217606 w 234623"/>
              <a:gd name="connsiteY12" fmla="*/ 233728 h 851145"/>
              <a:gd name="connsiteX13" fmla="*/ 221661 w 234623"/>
              <a:gd name="connsiteY13" fmla="*/ 231535 h 851145"/>
              <a:gd name="connsiteX14" fmla="*/ 231223 w 234623"/>
              <a:gd name="connsiteY14" fmla="*/ 226870 h 851145"/>
              <a:gd name="connsiteX15" fmla="*/ 232984 w 234623"/>
              <a:gd name="connsiteY15" fmla="*/ 225410 h 851145"/>
              <a:gd name="connsiteX16" fmla="*/ 234623 w 234623"/>
              <a:gd name="connsiteY16" fmla="*/ 224524 h 851145"/>
              <a:gd name="connsiteX17" fmla="*/ 231683 w 234623"/>
              <a:gd name="connsiteY17" fmla="*/ 254007 h 851145"/>
              <a:gd name="connsiteX18" fmla="*/ 226792 w 234623"/>
              <a:gd name="connsiteY18" fmla="*/ 273302 h 851145"/>
              <a:gd name="connsiteX19" fmla="*/ 217766 w 234623"/>
              <a:gd name="connsiteY19" fmla="*/ 281360 h 851145"/>
              <a:gd name="connsiteX20" fmla="*/ 187095 w 234623"/>
              <a:gd name="connsiteY20" fmla="*/ 302293 h 851145"/>
              <a:gd name="connsiteX21" fmla="*/ 186967 w 234623"/>
              <a:gd name="connsiteY21" fmla="*/ 302453 h 851145"/>
              <a:gd name="connsiteX22" fmla="*/ 186857 w 234623"/>
              <a:gd name="connsiteY22" fmla="*/ 302531 h 851145"/>
              <a:gd name="connsiteX23" fmla="*/ 179741 w 234623"/>
              <a:gd name="connsiteY23" fmla="*/ 311460 h 851145"/>
              <a:gd name="connsiteX24" fmla="*/ 177602 w 234623"/>
              <a:gd name="connsiteY24" fmla="*/ 341508 h 851145"/>
              <a:gd name="connsiteX25" fmla="*/ 181879 w 234623"/>
              <a:gd name="connsiteY25" fmla="*/ 386520 h 851145"/>
              <a:gd name="connsiteX26" fmla="*/ 183543 w 234623"/>
              <a:gd name="connsiteY26" fmla="*/ 414074 h 851145"/>
              <a:gd name="connsiteX27" fmla="*/ 146717 w 234623"/>
              <a:gd name="connsiteY27" fmla="*/ 469538 h 851145"/>
              <a:gd name="connsiteX28" fmla="*/ 146294 w 234623"/>
              <a:gd name="connsiteY28" fmla="*/ 470073 h 851145"/>
              <a:gd name="connsiteX29" fmla="*/ 138662 w 234623"/>
              <a:gd name="connsiteY29" fmla="*/ 479012 h 851145"/>
              <a:gd name="connsiteX30" fmla="*/ 119807 w 234623"/>
              <a:gd name="connsiteY30" fmla="*/ 517099 h 851145"/>
              <a:gd name="connsiteX31" fmla="*/ 118520 w 234623"/>
              <a:gd name="connsiteY31" fmla="*/ 524945 h 851145"/>
              <a:gd name="connsiteX32" fmla="*/ 117492 w 234623"/>
              <a:gd name="connsiteY32" fmla="*/ 529991 h 851145"/>
              <a:gd name="connsiteX33" fmla="*/ 125363 w 234623"/>
              <a:gd name="connsiteY33" fmla="*/ 556327 h 851145"/>
              <a:gd name="connsiteX34" fmla="*/ 124679 w 234623"/>
              <a:gd name="connsiteY34" fmla="*/ 566637 h 851145"/>
              <a:gd name="connsiteX35" fmla="*/ 118324 w 234623"/>
              <a:gd name="connsiteY35" fmla="*/ 572270 h 851145"/>
              <a:gd name="connsiteX36" fmla="*/ 118117 w 234623"/>
              <a:gd name="connsiteY36" fmla="*/ 572482 h 851145"/>
              <a:gd name="connsiteX37" fmla="*/ 118087 w 234623"/>
              <a:gd name="connsiteY37" fmla="*/ 572508 h 851145"/>
              <a:gd name="connsiteX38" fmla="*/ 101575 w 234623"/>
              <a:gd name="connsiteY38" fmla="*/ 650299 h 851145"/>
              <a:gd name="connsiteX39" fmla="*/ 126401 w 234623"/>
              <a:gd name="connsiteY39" fmla="*/ 727497 h 851145"/>
              <a:gd name="connsiteX40" fmla="*/ 115592 w 234623"/>
              <a:gd name="connsiteY40" fmla="*/ 762652 h 851145"/>
              <a:gd name="connsiteX41" fmla="*/ 103475 w 234623"/>
              <a:gd name="connsiteY41" fmla="*/ 792819 h 851145"/>
              <a:gd name="connsiteX42" fmla="*/ 104188 w 234623"/>
              <a:gd name="connsiteY42" fmla="*/ 845313 h 851145"/>
              <a:gd name="connsiteX43" fmla="*/ 99254 w 234623"/>
              <a:gd name="connsiteY43" fmla="*/ 851145 h 851145"/>
              <a:gd name="connsiteX44" fmla="*/ 0 w 234623"/>
              <a:gd name="connsiteY44" fmla="*/ 851145 h 851145"/>
              <a:gd name="connsiteX45" fmla="*/ 14559 w 234623"/>
              <a:gd name="connsiteY45" fmla="*/ 816647 h 851145"/>
              <a:gd name="connsiteX46" fmla="*/ 28041 w 234623"/>
              <a:gd name="connsiteY46" fmla="*/ 769660 h 851145"/>
              <a:gd name="connsiteX47" fmla="*/ 42178 w 234623"/>
              <a:gd name="connsiteY47" fmla="*/ 717758 h 851145"/>
              <a:gd name="connsiteX48" fmla="*/ 49899 w 234623"/>
              <a:gd name="connsiteY48" fmla="*/ 597568 h 851145"/>
              <a:gd name="connsiteX49" fmla="*/ 64987 w 234623"/>
              <a:gd name="connsiteY49" fmla="*/ 552080 h 851145"/>
              <a:gd name="connsiteX50" fmla="*/ 48592 w 234623"/>
              <a:gd name="connsiteY50" fmla="*/ 502318 h 851145"/>
              <a:gd name="connsiteX51" fmla="*/ 66649 w 234623"/>
              <a:gd name="connsiteY51" fmla="*/ 466094 h 851145"/>
              <a:gd name="connsiteX52" fmla="*/ 77222 w 234623"/>
              <a:gd name="connsiteY52" fmla="*/ 422506 h 851145"/>
              <a:gd name="connsiteX53" fmla="*/ 98367 w 234623"/>
              <a:gd name="connsiteY53" fmla="*/ 271556 h 851145"/>
              <a:gd name="connsiteX54" fmla="*/ 92546 w 234623"/>
              <a:gd name="connsiteY54" fmla="*/ 247565 h 851145"/>
              <a:gd name="connsiteX55" fmla="*/ 108345 w 234623"/>
              <a:gd name="connsiteY55" fmla="*/ 184499 h 851145"/>
              <a:gd name="connsiteX56" fmla="*/ 104188 w 234623"/>
              <a:gd name="connsiteY56" fmla="*/ 77374 h 851145"/>
              <a:gd name="connsiteX57" fmla="*/ 103237 w 234623"/>
              <a:gd name="connsiteY57" fmla="*/ 39962 h 851145"/>
              <a:gd name="connsiteX58" fmla="*/ 103652 w 234623"/>
              <a:gd name="connsiteY58" fmla="*/ 39652 h 851145"/>
              <a:gd name="connsiteX59" fmla="*/ 103713 w 234623"/>
              <a:gd name="connsiteY59" fmla="*/ 39842 h 851145"/>
              <a:gd name="connsiteX60" fmla="*/ 112622 w 234623"/>
              <a:gd name="connsiteY60" fmla="*/ 33192 h 851145"/>
              <a:gd name="connsiteX61" fmla="*/ 124264 w 234623"/>
              <a:gd name="connsiteY61" fmla="*/ 16298 h 851145"/>
              <a:gd name="connsiteX62" fmla="*/ 129359 w 234623"/>
              <a:gd name="connsiteY62" fmla="*/ 0 h 851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234623" h="851145">
                <a:moveTo>
                  <a:pt x="129359" y="0"/>
                </a:moveTo>
                <a:lnTo>
                  <a:pt x="134168" y="2550"/>
                </a:lnTo>
                <a:cubicBezTo>
                  <a:pt x="136529" y="6529"/>
                  <a:pt x="140301" y="12646"/>
                  <a:pt x="147785" y="18109"/>
                </a:cubicBezTo>
                <a:cubicBezTo>
                  <a:pt x="162753" y="28917"/>
                  <a:pt x="145766" y="47681"/>
                  <a:pt x="158239" y="62290"/>
                </a:cubicBezTo>
                <a:cubicBezTo>
                  <a:pt x="170712" y="76898"/>
                  <a:pt x="184374" y="77967"/>
                  <a:pt x="175820" y="85449"/>
                </a:cubicBezTo>
                <a:cubicBezTo>
                  <a:pt x="167386" y="92931"/>
                  <a:pt x="177364" y="107658"/>
                  <a:pt x="167624" y="115140"/>
                </a:cubicBezTo>
                <a:cubicBezTo>
                  <a:pt x="157883" y="122623"/>
                  <a:pt x="171663" y="144595"/>
                  <a:pt x="182829" y="149464"/>
                </a:cubicBezTo>
                <a:cubicBezTo>
                  <a:pt x="193996" y="154214"/>
                  <a:pt x="186869" y="176543"/>
                  <a:pt x="198153" y="187469"/>
                </a:cubicBezTo>
                <a:cubicBezTo>
                  <a:pt x="209439" y="198395"/>
                  <a:pt x="204805" y="224405"/>
                  <a:pt x="208607" y="232957"/>
                </a:cubicBezTo>
                <a:lnTo>
                  <a:pt x="212293" y="233273"/>
                </a:lnTo>
                <a:lnTo>
                  <a:pt x="216624" y="233992"/>
                </a:lnTo>
                <a:lnTo>
                  <a:pt x="217231" y="233696"/>
                </a:lnTo>
                <a:lnTo>
                  <a:pt x="217606" y="233728"/>
                </a:lnTo>
                <a:lnTo>
                  <a:pt x="221661" y="231535"/>
                </a:lnTo>
                <a:lnTo>
                  <a:pt x="231223" y="226870"/>
                </a:lnTo>
                <a:lnTo>
                  <a:pt x="232984" y="225410"/>
                </a:lnTo>
                <a:lnTo>
                  <a:pt x="234623" y="224524"/>
                </a:lnTo>
                <a:cubicBezTo>
                  <a:pt x="234148" y="234500"/>
                  <a:pt x="233079" y="245100"/>
                  <a:pt x="231683" y="254007"/>
                </a:cubicBezTo>
                <a:lnTo>
                  <a:pt x="226792" y="273302"/>
                </a:lnTo>
                <a:lnTo>
                  <a:pt x="217766" y="281360"/>
                </a:lnTo>
                <a:cubicBezTo>
                  <a:pt x="208655" y="287774"/>
                  <a:pt x="195254" y="295583"/>
                  <a:pt x="187095" y="302293"/>
                </a:cubicBezTo>
                <a:lnTo>
                  <a:pt x="186967" y="302453"/>
                </a:lnTo>
                <a:lnTo>
                  <a:pt x="186857" y="302531"/>
                </a:lnTo>
                <a:cubicBezTo>
                  <a:pt x="182777" y="305886"/>
                  <a:pt x="180008" y="308966"/>
                  <a:pt x="179741" y="311460"/>
                </a:cubicBezTo>
                <a:cubicBezTo>
                  <a:pt x="178671" y="321437"/>
                  <a:pt x="185087" y="335213"/>
                  <a:pt x="177602" y="341508"/>
                </a:cubicBezTo>
                <a:cubicBezTo>
                  <a:pt x="170119" y="347921"/>
                  <a:pt x="195540" y="378801"/>
                  <a:pt x="181879" y="386520"/>
                </a:cubicBezTo>
                <a:cubicBezTo>
                  <a:pt x="168337" y="394240"/>
                  <a:pt x="192214" y="406474"/>
                  <a:pt x="183543" y="414074"/>
                </a:cubicBezTo>
                <a:cubicBezTo>
                  <a:pt x="170237" y="425713"/>
                  <a:pt x="157051" y="464787"/>
                  <a:pt x="146717" y="469538"/>
                </a:cubicBezTo>
                <a:lnTo>
                  <a:pt x="146294" y="470073"/>
                </a:lnTo>
                <a:lnTo>
                  <a:pt x="138662" y="479012"/>
                </a:lnTo>
                <a:cubicBezTo>
                  <a:pt x="131939" y="489308"/>
                  <a:pt x="123768" y="505497"/>
                  <a:pt x="119807" y="517099"/>
                </a:cubicBezTo>
                <a:lnTo>
                  <a:pt x="118520" y="524945"/>
                </a:lnTo>
                <a:lnTo>
                  <a:pt x="117492" y="529991"/>
                </a:lnTo>
                <a:cubicBezTo>
                  <a:pt x="120759" y="538720"/>
                  <a:pt x="124323" y="548370"/>
                  <a:pt x="125363" y="556327"/>
                </a:cubicBezTo>
                <a:lnTo>
                  <a:pt x="124679" y="566637"/>
                </a:lnTo>
                <a:lnTo>
                  <a:pt x="118324" y="572270"/>
                </a:lnTo>
                <a:lnTo>
                  <a:pt x="118117" y="572482"/>
                </a:lnTo>
                <a:lnTo>
                  <a:pt x="118087" y="572508"/>
                </a:lnTo>
                <a:cubicBezTo>
                  <a:pt x="97891" y="578327"/>
                  <a:pt x="91239" y="636760"/>
                  <a:pt x="101575" y="650299"/>
                </a:cubicBezTo>
                <a:cubicBezTo>
                  <a:pt x="110246" y="661463"/>
                  <a:pt x="131154" y="712652"/>
                  <a:pt x="126401" y="727497"/>
                </a:cubicBezTo>
                <a:cubicBezTo>
                  <a:pt x="121651" y="742581"/>
                  <a:pt x="124264" y="756239"/>
                  <a:pt x="115592" y="762652"/>
                </a:cubicBezTo>
                <a:cubicBezTo>
                  <a:pt x="106920" y="768947"/>
                  <a:pt x="114641" y="787712"/>
                  <a:pt x="103475" y="792819"/>
                </a:cubicBezTo>
                <a:cubicBezTo>
                  <a:pt x="92308" y="797925"/>
                  <a:pt x="112859" y="837713"/>
                  <a:pt x="104188" y="845313"/>
                </a:cubicBezTo>
                <a:lnTo>
                  <a:pt x="99254" y="851145"/>
                </a:lnTo>
                <a:lnTo>
                  <a:pt x="0" y="851145"/>
                </a:lnTo>
                <a:lnTo>
                  <a:pt x="14559" y="816647"/>
                </a:lnTo>
                <a:cubicBezTo>
                  <a:pt x="21062" y="800509"/>
                  <a:pt x="26853" y="783556"/>
                  <a:pt x="28041" y="769660"/>
                </a:cubicBezTo>
                <a:cubicBezTo>
                  <a:pt x="30536" y="741868"/>
                  <a:pt x="45148" y="737117"/>
                  <a:pt x="42178" y="717758"/>
                </a:cubicBezTo>
                <a:cubicBezTo>
                  <a:pt x="36595" y="681772"/>
                  <a:pt x="58334" y="638542"/>
                  <a:pt x="49899" y="597568"/>
                </a:cubicBezTo>
                <a:cubicBezTo>
                  <a:pt x="44911" y="573577"/>
                  <a:pt x="64273" y="566926"/>
                  <a:pt x="64987" y="552080"/>
                </a:cubicBezTo>
                <a:cubicBezTo>
                  <a:pt x="65700" y="537235"/>
                  <a:pt x="38495" y="510750"/>
                  <a:pt x="48592" y="502318"/>
                </a:cubicBezTo>
                <a:cubicBezTo>
                  <a:pt x="58690" y="493885"/>
                  <a:pt x="68668" y="483552"/>
                  <a:pt x="66649" y="466094"/>
                </a:cubicBezTo>
                <a:cubicBezTo>
                  <a:pt x="64629" y="448517"/>
                  <a:pt x="76509" y="438183"/>
                  <a:pt x="77222" y="422506"/>
                </a:cubicBezTo>
                <a:cubicBezTo>
                  <a:pt x="78053" y="404692"/>
                  <a:pt x="87438" y="282838"/>
                  <a:pt x="98367" y="271556"/>
                </a:cubicBezTo>
                <a:cubicBezTo>
                  <a:pt x="105732" y="263954"/>
                  <a:pt x="87200" y="263361"/>
                  <a:pt x="92546" y="247565"/>
                </a:cubicBezTo>
                <a:cubicBezTo>
                  <a:pt x="97891" y="231768"/>
                  <a:pt x="103119" y="210390"/>
                  <a:pt x="108345" y="184499"/>
                </a:cubicBezTo>
                <a:cubicBezTo>
                  <a:pt x="113573" y="158609"/>
                  <a:pt x="109891" y="91150"/>
                  <a:pt x="104188" y="77374"/>
                </a:cubicBezTo>
                <a:cubicBezTo>
                  <a:pt x="100031" y="67397"/>
                  <a:pt x="103475" y="50176"/>
                  <a:pt x="103237" y="39962"/>
                </a:cubicBezTo>
                <a:lnTo>
                  <a:pt x="103652" y="39652"/>
                </a:lnTo>
                <a:lnTo>
                  <a:pt x="103713" y="39842"/>
                </a:lnTo>
                <a:cubicBezTo>
                  <a:pt x="107513" y="36636"/>
                  <a:pt x="110721" y="34142"/>
                  <a:pt x="112622" y="33192"/>
                </a:cubicBezTo>
                <a:cubicBezTo>
                  <a:pt x="118740" y="29986"/>
                  <a:pt x="122036" y="23127"/>
                  <a:pt x="124264" y="16298"/>
                </a:cubicBezTo>
                <a:lnTo>
                  <a:pt x="129359" y="0"/>
                </a:lnTo>
                <a:close/>
              </a:path>
            </a:pathLst>
          </a:custGeom>
          <a:solidFill>
            <a:srgbClr val="37FFAD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6C0F68D7-1E9B-9D18-496E-B77E9D8004C6}"/>
              </a:ext>
            </a:extLst>
          </p:cNvPr>
          <p:cNvGrpSpPr/>
          <p:nvPr/>
        </p:nvGrpSpPr>
        <p:grpSpPr>
          <a:xfrm>
            <a:off x="2068478" y="4045670"/>
            <a:ext cx="2410901" cy="2812330"/>
            <a:chOff x="2068478" y="4045670"/>
            <a:chExt cx="2410901" cy="2812330"/>
          </a:xfrm>
          <a:solidFill>
            <a:schemeClr val="tx2">
              <a:lumMod val="60000"/>
              <a:lumOff val="40000"/>
            </a:schemeClr>
          </a:solidFill>
        </p:grpSpPr>
        <p:sp>
          <p:nvSpPr>
            <p:cNvPr id="57" name="Freeform: Shape 149">
              <a:extLst>
                <a:ext uri="{FF2B5EF4-FFF2-40B4-BE49-F238E27FC236}">
                  <a16:creationId xmlns:a16="http://schemas.microsoft.com/office/drawing/2014/main" id="{9A107E30-B9F1-C01D-8140-E9937192B2A2}"/>
                </a:ext>
              </a:extLst>
            </p:cNvPr>
            <p:cNvSpPr/>
            <p:nvPr/>
          </p:nvSpPr>
          <p:spPr>
            <a:xfrm>
              <a:off x="2175573" y="4578783"/>
              <a:ext cx="107018" cy="61153"/>
            </a:xfrm>
            <a:custGeom>
              <a:avLst/>
              <a:gdLst>
                <a:gd name="connsiteX0" fmla="*/ 102355 w 107018"/>
                <a:gd name="connsiteY0" fmla="*/ 26678 h 61153"/>
                <a:gd name="connsiteX1" fmla="*/ 55955 w 107018"/>
                <a:gd name="connsiteY1" fmla="*/ 14830 h 61153"/>
                <a:gd name="connsiteX2" fmla="*/ 37456 w 107018"/>
                <a:gd name="connsiteY2" fmla="*/ 5733 h 61153"/>
                <a:gd name="connsiteX3" fmla="*/ 35927 w 107018"/>
                <a:gd name="connsiteY3" fmla="*/ 6650 h 61153"/>
                <a:gd name="connsiteX4" fmla="*/ 5733 w 107018"/>
                <a:gd name="connsiteY4" fmla="*/ 31800 h 61153"/>
                <a:gd name="connsiteX5" fmla="*/ 88213 w 107018"/>
                <a:gd name="connsiteY5" fmla="*/ 59931 h 61153"/>
                <a:gd name="connsiteX6" fmla="*/ 101897 w 107018"/>
                <a:gd name="connsiteY6" fmla="*/ 54273 h 61153"/>
                <a:gd name="connsiteX7" fmla="*/ 102355 w 107018"/>
                <a:gd name="connsiteY7" fmla="*/ 26678 h 61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018" h="61153">
                  <a:moveTo>
                    <a:pt x="102355" y="26678"/>
                  </a:moveTo>
                  <a:cubicBezTo>
                    <a:pt x="95093" y="16664"/>
                    <a:pt x="75983" y="28437"/>
                    <a:pt x="55955" y="14830"/>
                  </a:cubicBezTo>
                  <a:cubicBezTo>
                    <a:pt x="50681" y="11237"/>
                    <a:pt x="44183" y="8256"/>
                    <a:pt x="37456" y="5733"/>
                  </a:cubicBezTo>
                  <a:cubicBezTo>
                    <a:pt x="36998" y="6039"/>
                    <a:pt x="36539" y="6421"/>
                    <a:pt x="35927" y="6650"/>
                  </a:cubicBezTo>
                  <a:cubicBezTo>
                    <a:pt x="31647" y="7874"/>
                    <a:pt x="18499" y="19722"/>
                    <a:pt x="5733" y="31800"/>
                  </a:cubicBezTo>
                  <a:cubicBezTo>
                    <a:pt x="20104" y="43113"/>
                    <a:pt x="73613" y="59931"/>
                    <a:pt x="88213" y="59931"/>
                  </a:cubicBezTo>
                  <a:cubicBezTo>
                    <a:pt x="95093" y="59931"/>
                    <a:pt x="98762" y="56796"/>
                    <a:pt x="101897" y="54273"/>
                  </a:cubicBezTo>
                  <a:cubicBezTo>
                    <a:pt x="104037" y="41202"/>
                    <a:pt x="104801" y="30042"/>
                    <a:pt x="102355" y="26678"/>
                  </a:cubicBezTo>
                  <a:close/>
                </a:path>
              </a:pathLst>
            </a:custGeom>
            <a:grpFill/>
            <a:ln w="12700" cap="flat">
              <a:solidFill>
                <a:srgbClr val="070423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uk-U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59" name="Freeform: Shape 150">
              <a:extLst>
                <a:ext uri="{FF2B5EF4-FFF2-40B4-BE49-F238E27FC236}">
                  <a16:creationId xmlns:a16="http://schemas.microsoft.com/office/drawing/2014/main" id="{E1162008-A85A-33BD-B226-9B045000E3C6}"/>
                </a:ext>
              </a:extLst>
            </p:cNvPr>
            <p:cNvSpPr/>
            <p:nvPr/>
          </p:nvSpPr>
          <p:spPr>
            <a:xfrm>
              <a:off x="2207373" y="4506747"/>
              <a:ext cx="267546" cy="145239"/>
            </a:xfrm>
            <a:custGeom>
              <a:avLst/>
              <a:gdLst>
                <a:gd name="connsiteX0" fmla="*/ 115121 w 267545"/>
                <a:gd name="connsiteY0" fmla="*/ 126921 h 145239"/>
                <a:gd name="connsiteX1" fmla="*/ 128728 w 267545"/>
                <a:gd name="connsiteY1" fmla="*/ 100548 h 145239"/>
                <a:gd name="connsiteX2" fmla="*/ 175128 w 267545"/>
                <a:gd name="connsiteY2" fmla="*/ 80597 h 145239"/>
                <a:gd name="connsiteX3" fmla="*/ 216024 w 267545"/>
                <a:gd name="connsiteY3" fmla="*/ 71501 h 145239"/>
                <a:gd name="connsiteX4" fmla="*/ 265635 w 267545"/>
                <a:gd name="connsiteY4" fmla="*/ 51549 h 145239"/>
                <a:gd name="connsiteX5" fmla="*/ 218470 w 267545"/>
                <a:gd name="connsiteY5" fmla="*/ 18144 h 145239"/>
                <a:gd name="connsiteX6" fmla="*/ 128040 w 267545"/>
                <a:gd name="connsiteY6" fmla="*/ 16310 h 145239"/>
                <a:gd name="connsiteX7" fmla="*/ 48923 w 267545"/>
                <a:gd name="connsiteY7" fmla="*/ 20973 h 145239"/>
                <a:gd name="connsiteX8" fmla="*/ 48005 w 267545"/>
                <a:gd name="connsiteY8" fmla="*/ 21431 h 145239"/>
                <a:gd name="connsiteX9" fmla="*/ 25073 w 267545"/>
                <a:gd name="connsiteY9" fmla="*/ 45128 h 145239"/>
                <a:gd name="connsiteX10" fmla="*/ 5733 w 267545"/>
                <a:gd name="connsiteY10" fmla="*/ 77845 h 145239"/>
                <a:gd name="connsiteX11" fmla="*/ 24232 w 267545"/>
                <a:gd name="connsiteY11" fmla="*/ 86942 h 145239"/>
                <a:gd name="connsiteX12" fmla="*/ 70632 w 267545"/>
                <a:gd name="connsiteY12" fmla="*/ 98790 h 145239"/>
                <a:gd name="connsiteX13" fmla="*/ 70250 w 267545"/>
                <a:gd name="connsiteY13" fmla="*/ 126462 h 145239"/>
                <a:gd name="connsiteX14" fmla="*/ 82939 w 267545"/>
                <a:gd name="connsiteY14" fmla="*/ 126462 h 145239"/>
                <a:gd name="connsiteX15" fmla="*/ 86761 w 267545"/>
                <a:gd name="connsiteY15" fmla="*/ 142439 h 145239"/>
                <a:gd name="connsiteX16" fmla="*/ 102508 w 267545"/>
                <a:gd name="connsiteY16" fmla="*/ 138769 h 145239"/>
                <a:gd name="connsiteX17" fmla="*/ 115121 w 267545"/>
                <a:gd name="connsiteY17" fmla="*/ 126921 h 145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67545" h="145239">
                  <a:moveTo>
                    <a:pt x="115121" y="126921"/>
                  </a:moveTo>
                  <a:cubicBezTo>
                    <a:pt x="116956" y="123328"/>
                    <a:pt x="104190" y="102383"/>
                    <a:pt x="128728" y="100548"/>
                  </a:cubicBezTo>
                  <a:cubicBezTo>
                    <a:pt x="153266" y="98790"/>
                    <a:pt x="171459" y="96039"/>
                    <a:pt x="175128" y="80597"/>
                  </a:cubicBezTo>
                  <a:cubicBezTo>
                    <a:pt x="178797" y="65156"/>
                    <a:pt x="207845" y="72418"/>
                    <a:pt x="216024" y="71501"/>
                  </a:cubicBezTo>
                  <a:cubicBezTo>
                    <a:pt x="222751" y="70736"/>
                    <a:pt x="244460" y="50785"/>
                    <a:pt x="265635" y="51549"/>
                  </a:cubicBezTo>
                  <a:cubicBezTo>
                    <a:pt x="265941" y="30834"/>
                    <a:pt x="237887" y="37560"/>
                    <a:pt x="218470" y="18144"/>
                  </a:cubicBezTo>
                  <a:cubicBezTo>
                    <a:pt x="197755" y="-2571"/>
                    <a:pt x="152578" y="6831"/>
                    <a:pt x="128040" y="16310"/>
                  </a:cubicBezTo>
                  <a:cubicBezTo>
                    <a:pt x="103579" y="25712"/>
                    <a:pt x="75295" y="5913"/>
                    <a:pt x="48923" y="20973"/>
                  </a:cubicBezTo>
                  <a:cubicBezTo>
                    <a:pt x="48617" y="21126"/>
                    <a:pt x="48311" y="21278"/>
                    <a:pt x="48005" y="21431"/>
                  </a:cubicBezTo>
                  <a:cubicBezTo>
                    <a:pt x="42272" y="28693"/>
                    <a:pt x="34322" y="37637"/>
                    <a:pt x="25073" y="45128"/>
                  </a:cubicBezTo>
                  <a:cubicBezTo>
                    <a:pt x="7339" y="59499"/>
                    <a:pt x="12231" y="73794"/>
                    <a:pt x="5733" y="77845"/>
                  </a:cubicBezTo>
                  <a:cubicBezTo>
                    <a:pt x="12460" y="80368"/>
                    <a:pt x="18958" y="83349"/>
                    <a:pt x="24232" y="86942"/>
                  </a:cubicBezTo>
                  <a:cubicBezTo>
                    <a:pt x="44260" y="100548"/>
                    <a:pt x="63294" y="88777"/>
                    <a:pt x="70632" y="98790"/>
                  </a:cubicBezTo>
                  <a:cubicBezTo>
                    <a:pt x="73078" y="102154"/>
                    <a:pt x="72314" y="113238"/>
                    <a:pt x="70250" y="126462"/>
                  </a:cubicBezTo>
                  <a:cubicBezTo>
                    <a:pt x="73919" y="123481"/>
                    <a:pt x="76747" y="121341"/>
                    <a:pt x="82939" y="126462"/>
                  </a:cubicBezTo>
                  <a:cubicBezTo>
                    <a:pt x="88443" y="131049"/>
                    <a:pt x="87449" y="136782"/>
                    <a:pt x="86761" y="142439"/>
                  </a:cubicBezTo>
                  <a:lnTo>
                    <a:pt x="102508" y="138769"/>
                  </a:lnTo>
                  <a:cubicBezTo>
                    <a:pt x="102355" y="138693"/>
                    <a:pt x="113287" y="130514"/>
                    <a:pt x="115121" y="126921"/>
                  </a:cubicBezTo>
                  <a:close/>
                </a:path>
              </a:pathLst>
            </a:custGeom>
            <a:grpFill/>
            <a:ln w="12700" cap="flat">
              <a:solidFill>
                <a:srgbClr val="070423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uk-U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60" name="Freeform: Shape 152">
              <a:extLst>
                <a:ext uri="{FF2B5EF4-FFF2-40B4-BE49-F238E27FC236}">
                  <a16:creationId xmlns:a16="http://schemas.microsoft.com/office/drawing/2014/main" id="{7029AC02-1F56-EC13-C63B-D72BC3C4EAE6}"/>
                </a:ext>
              </a:extLst>
            </p:cNvPr>
            <p:cNvSpPr/>
            <p:nvPr/>
          </p:nvSpPr>
          <p:spPr>
            <a:xfrm>
              <a:off x="2068478" y="4428804"/>
              <a:ext cx="191104" cy="183460"/>
            </a:xfrm>
            <a:custGeom>
              <a:avLst/>
              <a:gdLst>
                <a:gd name="connsiteX0" fmla="*/ 163967 w 191104"/>
                <a:gd name="connsiteY0" fmla="*/ 122995 h 183460"/>
                <a:gd name="connsiteX1" fmla="*/ 186900 w 191104"/>
                <a:gd name="connsiteY1" fmla="*/ 99298 h 183460"/>
                <a:gd name="connsiteX2" fmla="*/ 169777 w 191104"/>
                <a:gd name="connsiteY2" fmla="*/ 89284 h 183460"/>
                <a:gd name="connsiteX3" fmla="*/ 148526 w 191104"/>
                <a:gd name="connsiteY3" fmla="*/ 92112 h 183460"/>
                <a:gd name="connsiteX4" fmla="*/ 150743 w 191104"/>
                <a:gd name="connsiteY4" fmla="*/ 6345 h 183460"/>
                <a:gd name="connsiteX5" fmla="*/ 79499 w 191104"/>
                <a:gd name="connsiteY5" fmla="*/ 5733 h 183460"/>
                <a:gd name="connsiteX6" fmla="*/ 65893 w 191104"/>
                <a:gd name="connsiteY6" fmla="*/ 37533 h 183460"/>
                <a:gd name="connsiteX7" fmla="*/ 96775 w 191104"/>
                <a:gd name="connsiteY7" fmla="*/ 78429 h 183460"/>
                <a:gd name="connsiteX8" fmla="*/ 40438 w 191104"/>
                <a:gd name="connsiteY8" fmla="*/ 84774 h 183460"/>
                <a:gd name="connsiteX9" fmla="*/ 5733 w 191104"/>
                <a:gd name="connsiteY9" fmla="*/ 130639 h 183460"/>
                <a:gd name="connsiteX10" fmla="*/ 52286 w 191104"/>
                <a:gd name="connsiteY10" fmla="*/ 170389 h 183460"/>
                <a:gd name="connsiteX11" fmla="*/ 111605 w 191104"/>
                <a:gd name="connsiteY11" fmla="*/ 180709 h 183460"/>
                <a:gd name="connsiteX12" fmla="*/ 112981 w 191104"/>
                <a:gd name="connsiteY12" fmla="*/ 181779 h 183460"/>
                <a:gd name="connsiteX13" fmla="*/ 143175 w 191104"/>
                <a:gd name="connsiteY13" fmla="*/ 156629 h 183460"/>
                <a:gd name="connsiteX14" fmla="*/ 163967 w 191104"/>
                <a:gd name="connsiteY14" fmla="*/ 122995 h 183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1104" h="183460">
                  <a:moveTo>
                    <a:pt x="163967" y="122995"/>
                  </a:moveTo>
                  <a:cubicBezTo>
                    <a:pt x="173217" y="115503"/>
                    <a:pt x="181090" y="106560"/>
                    <a:pt x="186900" y="99298"/>
                  </a:cubicBezTo>
                  <a:cubicBezTo>
                    <a:pt x="172147" y="107324"/>
                    <a:pt x="167636" y="99680"/>
                    <a:pt x="169777" y="89284"/>
                  </a:cubicBezTo>
                  <a:lnTo>
                    <a:pt x="148526" y="92112"/>
                  </a:lnTo>
                  <a:lnTo>
                    <a:pt x="150743" y="6345"/>
                  </a:lnTo>
                  <a:cubicBezTo>
                    <a:pt x="133620" y="7033"/>
                    <a:pt x="85615" y="5733"/>
                    <a:pt x="79499" y="5733"/>
                  </a:cubicBezTo>
                  <a:cubicBezTo>
                    <a:pt x="72237" y="5733"/>
                    <a:pt x="70403" y="34857"/>
                    <a:pt x="65893" y="37533"/>
                  </a:cubicBezTo>
                  <a:cubicBezTo>
                    <a:pt x="61383" y="40285"/>
                    <a:pt x="101362" y="66657"/>
                    <a:pt x="96775" y="78429"/>
                  </a:cubicBezTo>
                  <a:cubicBezTo>
                    <a:pt x="92265" y="90278"/>
                    <a:pt x="44948" y="83856"/>
                    <a:pt x="40438" y="84774"/>
                  </a:cubicBezTo>
                  <a:cubicBezTo>
                    <a:pt x="38297" y="85233"/>
                    <a:pt x="22321" y="106789"/>
                    <a:pt x="5733" y="130639"/>
                  </a:cubicBezTo>
                  <a:cubicBezTo>
                    <a:pt x="24461" y="147304"/>
                    <a:pt x="43266" y="164655"/>
                    <a:pt x="52286" y="170389"/>
                  </a:cubicBezTo>
                  <a:cubicBezTo>
                    <a:pt x="70173" y="181702"/>
                    <a:pt x="99374" y="169395"/>
                    <a:pt x="111605" y="180709"/>
                  </a:cubicBezTo>
                  <a:cubicBezTo>
                    <a:pt x="111987" y="181014"/>
                    <a:pt x="112522" y="181396"/>
                    <a:pt x="112981" y="181779"/>
                  </a:cubicBezTo>
                  <a:cubicBezTo>
                    <a:pt x="125746" y="169701"/>
                    <a:pt x="138894" y="157853"/>
                    <a:pt x="143175" y="156629"/>
                  </a:cubicBezTo>
                  <a:cubicBezTo>
                    <a:pt x="152195" y="153954"/>
                    <a:pt x="144933" y="138513"/>
                    <a:pt x="163967" y="122995"/>
                  </a:cubicBezTo>
                  <a:close/>
                </a:path>
              </a:pathLst>
            </a:custGeom>
            <a:grpFill/>
            <a:ln w="12700" cap="flat">
              <a:solidFill>
                <a:srgbClr val="070423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uk-U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61" name="Freeform: Shape 153">
              <a:extLst>
                <a:ext uri="{FF2B5EF4-FFF2-40B4-BE49-F238E27FC236}">
                  <a16:creationId xmlns:a16="http://schemas.microsoft.com/office/drawing/2014/main" id="{B3BDDFBA-46EE-5A36-8976-4DD55DD7D390}"/>
                </a:ext>
              </a:extLst>
            </p:cNvPr>
            <p:cNvSpPr/>
            <p:nvPr/>
          </p:nvSpPr>
          <p:spPr>
            <a:xfrm>
              <a:off x="2211271" y="4402414"/>
              <a:ext cx="61153" cy="122307"/>
            </a:xfrm>
            <a:custGeom>
              <a:avLst/>
              <a:gdLst>
                <a:gd name="connsiteX0" fmla="*/ 13912 w 61153"/>
                <a:gd name="connsiteY0" fmla="*/ 32123 h 122306"/>
                <a:gd name="connsiteX1" fmla="*/ 7950 w 61153"/>
                <a:gd name="connsiteY1" fmla="*/ 32735 h 122306"/>
                <a:gd name="connsiteX2" fmla="*/ 5733 w 61153"/>
                <a:gd name="connsiteY2" fmla="*/ 118502 h 122306"/>
                <a:gd name="connsiteX3" fmla="*/ 26984 w 61153"/>
                <a:gd name="connsiteY3" fmla="*/ 115674 h 122306"/>
                <a:gd name="connsiteX4" fmla="*/ 40285 w 61153"/>
                <a:gd name="connsiteY4" fmla="*/ 94194 h 122306"/>
                <a:gd name="connsiteX5" fmla="*/ 51598 w 61153"/>
                <a:gd name="connsiteY5" fmla="*/ 23561 h 122306"/>
                <a:gd name="connsiteX6" fmla="*/ 61001 w 61153"/>
                <a:gd name="connsiteY6" fmla="*/ 18057 h 122306"/>
                <a:gd name="connsiteX7" fmla="*/ 41202 w 61153"/>
                <a:gd name="connsiteY7" fmla="*/ 5750 h 122306"/>
                <a:gd name="connsiteX8" fmla="*/ 13912 w 61153"/>
                <a:gd name="connsiteY8" fmla="*/ 32123 h 122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153" h="122306">
                  <a:moveTo>
                    <a:pt x="13912" y="32123"/>
                  </a:moveTo>
                  <a:cubicBezTo>
                    <a:pt x="13377" y="32428"/>
                    <a:pt x="11084" y="32581"/>
                    <a:pt x="7950" y="32735"/>
                  </a:cubicBezTo>
                  <a:lnTo>
                    <a:pt x="5733" y="118502"/>
                  </a:lnTo>
                  <a:lnTo>
                    <a:pt x="26984" y="115674"/>
                  </a:lnTo>
                  <a:cubicBezTo>
                    <a:pt x="28513" y="108335"/>
                    <a:pt x="33329" y="99621"/>
                    <a:pt x="40285" y="94194"/>
                  </a:cubicBezTo>
                  <a:cubicBezTo>
                    <a:pt x="57255" y="81046"/>
                    <a:pt x="31800" y="28301"/>
                    <a:pt x="51598" y="23561"/>
                  </a:cubicBezTo>
                  <a:cubicBezTo>
                    <a:pt x="55267" y="22644"/>
                    <a:pt x="58248" y="20580"/>
                    <a:pt x="61001" y="18057"/>
                  </a:cubicBezTo>
                  <a:cubicBezTo>
                    <a:pt x="53968" y="11407"/>
                    <a:pt x="46171" y="5368"/>
                    <a:pt x="41202" y="5750"/>
                  </a:cubicBezTo>
                  <a:cubicBezTo>
                    <a:pt x="30271" y="6668"/>
                    <a:pt x="17581" y="30365"/>
                    <a:pt x="13912" y="32123"/>
                  </a:cubicBezTo>
                  <a:close/>
                </a:path>
              </a:pathLst>
            </a:custGeom>
            <a:grpFill/>
            <a:ln w="12700" cap="flat">
              <a:solidFill>
                <a:srgbClr val="070423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uk-U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62" name="Freeform: Shape 154">
              <a:extLst>
                <a:ext uri="{FF2B5EF4-FFF2-40B4-BE49-F238E27FC236}">
                  <a16:creationId xmlns:a16="http://schemas.microsoft.com/office/drawing/2014/main" id="{13103E94-26B1-F8DF-A256-EF113D880E68}"/>
                </a:ext>
              </a:extLst>
            </p:cNvPr>
            <p:cNvSpPr/>
            <p:nvPr/>
          </p:nvSpPr>
          <p:spPr>
            <a:xfrm>
              <a:off x="2838846" y="4327709"/>
              <a:ext cx="129951" cy="107019"/>
            </a:xfrm>
            <a:custGeom>
              <a:avLst/>
              <a:gdLst>
                <a:gd name="connsiteX0" fmla="*/ 60629 w 129950"/>
                <a:gd name="connsiteY0" fmla="*/ 8830 h 107018"/>
                <a:gd name="connsiteX1" fmla="*/ 88913 w 129950"/>
                <a:gd name="connsiteY1" fmla="*/ 67231 h 107018"/>
                <a:gd name="connsiteX2" fmla="*/ 6050 w 129950"/>
                <a:gd name="connsiteY2" fmla="*/ 82290 h 107018"/>
                <a:gd name="connsiteX3" fmla="*/ 60706 w 129950"/>
                <a:gd name="connsiteY3" fmla="*/ 95438 h 107018"/>
                <a:gd name="connsiteX4" fmla="*/ 119642 w 129950"/>
                <a:gd name="connsiteY4" fmla="*/ 103159 h 107018"/>
                <a:gd name="connsiteX5" fmla="*/ 127974 w 129950"/>
                <a:gd name="connsiteY5" fmla="*/ 20602 h 107018"/>
                <a:gd name="connsiteX6" fmla="*/ 60629 w 129950"/>
                <a:gd name="connsiteY6" fmla="*/ 8830 h 107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9950" h="107018">
                  <a:moveTo>
                    <a:pt x="60629" y="8830"/>
                  </a:moveTo>
                  <a:cubicBezTo>
                    <a:pt x="41825" y="21978"/>
                    <a:pt x="88913" y="50261"/>
                    <a:pt x="88913" y="67231"/>
                  </a:cubicBezTo>
                  <a:cubicBezTo>
                    <a:pt x="88913" y="84201"/>
                    <a:pt x="13312" y="64021"/>
                    <a:pt x="6050" y="82290"/>
                  </a:cubicBezTo>
                  <a:cubicBezTo>
                    <a:pt x="2304" y="91693"/>
                    <a:pt x="32422" y="104841"/>
                    <a:pt x="60706" y="95438"/>
                  </a:cubicBezTo>
                  <a:cubicBezTo>
                    <a:pt x="87002" y="86647"/>
                    <a:pt x="105042" y="95821"/>
                    <a:pt x="119642" y="103159"/>
                  </a:cubicBezTo>
                  <a:cubicBezTo>
                    <a:pt x="121783" y="74646"/>
                    <a:pt x="124993" y="42464"/>
                    <a:pt x="127974" y="20602"/>
                  </a:cubicBezTo>
                  <a:cubicBezTo>
                    <a:pt x="103972" y="14563"/>
                    <a:pt x="74313" y="-802"/>
                    <a:pt x="60629" y="8830"/>
                  </a:cubicBezTo>
                  <a:close/>
                </a:path>
              </a:pathLst>
            </a:custGeom>
            <a:grpFill/>
            <a:ln w="12700" cap="flat">
              <a:solidFill>
                <a:srgbClr val="070423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uk-U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63" name="Freeform: Shape 155">
              <a:extLst>
                <a:ext uri="{FF2B5EF4-FFF2-40B4-BE49-F238E27FC236}">
                  <a16:creationId xmlns:a16="http://schemas.microsoft.com/office/drawing/2014/main" id="{8C5CA0B4-E8B8-FBE1-C316-634B6812B495}"/>
                </a:ext>
              </a:extLst>
            </p:cNvPr>
            <p:cNvSpPr/>
            <p:nvPr/>
          </p:nvSpPr>
          <p:spPr>
            <a:xfrm>
              <a:off x="2952602" y="4342654"/>
              <a:ext cx="152883" cy="91730"/>
            </a:xfrm>
            <a:custGeom>
              <a:avLst/>
              <a:gdLst>
                <a:gd name="connsiteX0" fmla="*/ 61688 w 152883"/>
                <a:gd name="connsiteY0" fmla="*/ 71091 h 91730"/>
                <a:gd name="connsiteX1" fmla="*/ 150208 w 152883"/>
                <a:gd name="connsiteY1" fmla="*/ 54197 h 91730"/>
                <a:gd name="connsiteX2" fmla="*/ 37227 w 152883"/>
                <a:gd name="connsiteY2" fmla="*/ 7109 h 91730"/>
                <a:gd name="connsiteX3" fmla="*/ 14065 w 152883"/>
                <a:gd name="connsiteY3" fmla="*/ 5733 h 91730"/>
                <a:gd name="connsiteX4" fmla="*/ 5733 w 152883"/>
                <a:gd name="connsiteY4" fmla="*/ 88291 h 91730"/>
                <a:gd name="connsiteX5" fmla="*/ 8944 w 152883"/>
                <a:gd name="connsiteY5" fmla="*/ 89972 h 91730"/>
                <a:gd name="connsiteX6" fmla="*/ 61688 w 152883"/>
                <a:gd name="connsiteY6" fmla="*/ 71091 h 91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2883" h="91730">
                  <a:moveTo>
                    <a:pt x="61688" y="71091"/>
                  </a:moveTo>
                  <a:cubicBezTo>
                    <a:pt x="95552" y="59778"/>
                    <a:pt x="150208" y="80493"/>
                    <a:pt x="150208" y="54197"/>
                  </a:cubicBezTo>
                  <a:cubicBezTo>
                    <a:pt x="150208" y="27825"/>
                    <a:pt x="59777" y="-459"/>
                    <a:pt x="37227" y="7109"/>
                  </a:cubicBezTo>
                  <a:cubicBezTo>
                    <a:pt x="31112" y="9097"/>
                    <a:pt x="23009" y="8103"/>
                    <a:pt x="14065" y="5733"/>
                  </a:cubicBezTo>
                  <a:cubicBezTo>
                    <a:pt x="11084" y="27596"/>
                    <a:pt x="7797" y="59778"/>
                    <a:pt x="5733" y="88291"/>
                  </a:cubicBezTo>
                  <a:cubicBezTo>
                    <a:pt x="6803" y="88902"/>
                    <a:pt x="7950" y="89437"/>
                    <a:pt x="8944" y="89972"/>
                  </a:cubicBezTo>
                  <a:cubicBezTo>
                    <a:pt x="24079" y="97463"/>
                    <a:pt x="27825" y="82404"/>
                    <a:pt x="61688" y="71091"/>
                  </a:cubicBezTo>
                  <a:close/>
                </a:path>
              </a:pathLst>
            </a:custGeom>
            <a:grpFill/>
            <a:ln w="12700" cap="flat">
              <a:solidFill>
                <a:srgbClr val="070423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uk-U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93" name="Freeform: Shape 156">
              <a:extLst>
                <a:ext uri="{FF2B5EF4-FFF2-40B4-BE49-F238E27FC236}">
                  <a16:creationId xmlns:a16="http://schemas.microsoft.com/office/drawing/2014/main" id="{9F425E2E-B70E-2984-AE71-1575D0B567C6}"/>
                </a:ext>
              </a:extLst>
            </p:cNvPr>
            <p:cNvSpPr/>
            <p:nvPr/>
          </p:nvSpPr>
          <p:spPr>
            <a:xfrm>
              <a:off x="2287864" y="4552614"/>
              <a:ext cx="183460" cy="191105"/>
            </a:xfrm>
            <a:custGeom>
              <a:avLst/>
              <a:gdLst>
                <a:gd name="connsiteX0" fmla="*/ 102433 w 183459"/>
                <a:gd name="connsiteY0" fmla="*/ 181116 h 191104"/>
                <a:gd name="connsiteX1" fmla="*/ 144476 w 183459"/>
                <a:gd name="connsiteY1" fmla="*/ 188072 h 191104"/>
                <a:gd name="connsiteX2" fmla="*/ 165498 w 183459"/>
                <a:gd name="connsiteY2" fmla="*/ 190442 h 191104"/>
                <a:gd name="connsiteX3" fmla="*/ 159611 w 183459"/>
                <a:gd name="connsiteY3" fmla="*/ 181345 h 191104"/>
                <a:gd name="connsiteX4" fmla="*/ 169931 w 183459"/>
                <a:gd name="connsiteY4" fmla="*/ 126766 h 191104"/>
                <a:gd name="connsiteX5" fmla="*/ 175588 w 183459"/>
                <a:gd name="connsiteY5" fmla="*/ 54299 h 191104"/>
                <a:gd name="connsiteX6" fmla="*/ 184990 w 183459"/>
                <a:gd name="connsiteY6" fmla="*/ 10040 h 191104"/>
                <a:gd name="connsiteX7" fmla="*/ 185067 w 183459"/>
                <a:gd name="connsiteY7" fmla="*/ 5759 h 191104"/>
                <a:gd name="connsiteX8" fmla="*/ 135456 w 183459"/>
                <a:gd name="connsiteY8" fmla="*/ 25710 h 191104"/>
                <a:gd name="connsiteX9" fmla="*/ 94560 w 183459"/>
                <a:gd name="connsiteY9" fmla="*/ 34807 h 191104"/>
                <a:gd name="connsiteX10" fmla="*/ 48160 w 183459"/>
                <a:gd name="connsiteY10" fmla="*/ 54758 h 191104"/>
                <a:gd name="connsiteX11" fmla="*/ 34553 w 183459"/>
                <a:gd name="connsiteY11" fmla="*/ 81130 h 191104"/>
                <a:gd name="connsiteX12" fmla="*/ 21864 w 183459"/>
                <a:gd name="connsiteY12" fmla="*/ 92979 h 191104"/>
                <a:gd name="connsiteX13" fmla="*/ 6117 w 183459"/>
                <a:gd name="connsiteY13" fmla="*/ 96648 h 191104"/>
                <a:gd name="connsiteX14" fmla="*/ 12691 w 183459"/>
                <a:gd name="connsiteY14" fmla="*/ 112701 h 191104"/>
                <a:gd name="connsiteX15" fmla="*/ 64442 w 183459"/>
                <a:gd name="connsiteY15" fmla="*/ 162617 h 191104"/>
                <a:gd name="connsiteX16" fmla="*/ 78966 w 183459"/>
                <a:gd name="connsiteY16" fmla="*/ 179817 h 191104"/>
                <a:gd name="connsiteX17" fmla="*/ 102433 w 183459"/>
                <a:gd name="connsiteY17" fmla="*/ 181116 h 191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3459" h="191104">
                  <a:moveTo>
                    <a:pt x="102433" y="181116"/>
                  </a:moveTo>
                  <a:cubicBezTo>
                    <a:pt x="111759" y="185779"/>
                    <a:pt x="135074" y="181116"/>
                    <a:pt x="144476" y="188072"/>
                  </a:cubicBezTo>
                  <a:cubicBezTo>
                    <a:pt x="148986" y="191512"/>
                    <a:pt x="156707" y="191589"/>
                    <a:pt x="165498" y="190442"/>
                  </a:cubicBezTo>
                  <a:cubicBezTo>
                    <a:pt x="162746" y="186467"/>
                    <a:pt x="160682" y="183333"/>
                    <a:pt x="159611" y="181345"/>
                  </a:cubicBezTo>
                  <a:cubicBezTo>
                    <a:pt x="153038" y="169115"/>
                    <a:pt x="164351" y="144654"/>
                    <a:pt x="169931" y="126766"/>
                  </a:cubicBezTo>
                  <a:cubicBezTo>
                    <a:pt x="175588" y="108879"/>
                    <a:pt x="165192" y="65536"/>
                    <a:pt x="175588" y="54299"/>
                  </a:cubicBezTo>
                  <a:cubicBezTo>
                    <a:pt x="185907" y="42986"/>
                    <a:pt x="180327" y="36412"/>
                    <a:pt x="184990" y="10040"/>
                  </a:cubicBezTo>
                  <a:cubicBezTo>
                    <a:pt x="185296" y="8358"/>
                    <a:pt x="185067" y="7135"/>
                    <a:pt x="185067" y="5759"/>
                  </a:cubicBezTo>
                  <a:cubicBezTo>
                    <a:pt x="163892" y="4918"/>
                    <a:pt x="142183" y="24946"/>
                    <a:pt x="135456" y="25710"/>
                  </a:cubicBezTo>
                  <a:cubicBezTo>
                    <a:pt x="127277" y="26627"/>
                    <a:pt x="98153" y="19365"/>
                    <a:pt x="94560" y="34807"/>
                  </a:cubicBezTo>
                  <a:cubicBezTo>
                    <a:pt x="90891" y="50248"/>
                    <a:pt x="72774" y="53000"/>
                    <a:pt x="48160" y="54758"/>
                  </a:cubicBezTo>
                  <a:cubicBezTo>
                    <a:pt x="23622" y="56592"/>
                    <a:pt x="36311" y="77538"/>
                    <a:pt x="34553" y="81130"/>
                  </a:cubicBezTo>
                  <a:cubicBezTo>
                    <a:pt x="32718" y="84799"/>
                    <a:pt x="21864" y="92979"/>
                    <a:pt x="21864" y="92979"/>
                  </a:cubicBezTo>
                  <a:lnTo>
                    <a:pt x="6117" y="96648"/>
                  </a:lnTo>
                  <a:cubicBezTo>
                    <a:pt x="5352" y="102534"/>
                    <a:pt x="4970" y="108344"/>
                    <a:pt x="12691" y="112701"/>
                  </a:cubicBezTo>
                  <a:cubicBezTo>
                    <a:pt x="27750" y="121186"/>
                    <a:pt x="48466" y="154132"/>
                    <a:pt x="64442" y="162617"/>
                  </a:cubicBezTo>
                  <a:cubicBezTo>
                    <a:pt x="72162" y="166669"/>
                    <a:pt x="76902" y="173396"/>
                    <a:pt x="78966" y="179817"/>
                  </a:cubicBezTo>
                  <a:cubicBezTo>
                    <a:pt x="88215" y="178976"/>
                    <a:pt x="97617" y="178670"/>
                    <a:pt x="102433" y="181116"/>
                  </a:cubicBezTo>
                  <a:close/>
                </a:path>
              </a:pathLst>
            </a:custGeom>
            <a:grpFill/>
            <a:ln w="12700" cap="flat">
              <a:solidFill>
                <a:srgbClr val="070423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uk-U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94" name="Freeform: Shape 158">
              <a:extLst>
                <a:ext uri="{FF2B5EF4-FFF2-40B4-BE49-F238E27FC236}">
                  <a16:creationId xmlns:a16="http://schemas.microsoft.com/office/drawing/2014/main" id="{3683BBCF-2881-25E7-474A-A0F93210631F}"/>
                </a:ext>
              </a:extLst>
            </p:cNvPr>
            <p:cNvSpPr/>
            <p:nvPr/>
          </p:nvSpPr>
          <p:spPr>
            <a:xfrm>
              <a:off x="2352311" y="4726070"/>
              <a:ext cx="145239" cy="122307"/>
            </a:xfrm>
            <a:custGeom>
              <a:avLst/>
              <a:gdLst>
                <a:gd name="connsiteX0" fmla="*/ 136519 w 145239"/>
                <a:gd name="connsiteY0" fmla="*/ 96332 h 122306"/>
                <a:gd name="connsiteX1" fmla="*/ 143017 w 145239"/>
                <a:gd name="connsiteY1" fmla="*/ 69349 h 122306"/>
                <a:gd name="connsiteX2" fmla="*/ 101050 w 145239"/>
                <a:gd name="connsiteY2" fmla="*/ 16986 h 122306"/>
                <a:gd name="connsiteX3" fmla="*/ 80029 w 145239"/>
                <a:gd name="connsiteY3" fmla="*/ 14616 h 122306"/>
                <a:gd name="connsiteX4" fmla="*/ 37986 w 145239"/>
                <a:gd name="connsiteY4" fmla="*/ 7660 h 122306"/>
                <a:gd name="connsiteX5" fmla="*/ 14595 w 145239"/>
                <a:gd name="connsiteY5" fmla="*/ 6284 h 122306"/>
                <a:gd name="connsiteX6" fmla="*/ 11384 w 145239"/>
                <a:gd name="connsiteY6" fmla="*/ 22948 h 122306"/>
                <a:gd name="connsiteX7" fmla="*/ 22698 w 145239"/>
                <a:gd name="connsiteY7" fmla="*/ 59717 h 122306"/>
                <a:gd name="connsiteX8" fmla="*/ 47159 w 145239"/>
                <a:gd name="connsiteY8" fmla="*/ 54978 h 122306"/>
                <a:gd name="connsiteX9" fmla="*/ 65964 w 145239"/>
                <a:gd name="connsiteY9" fmla="*/ 70954 h 122306"/>
                <a:gd name="connsiteX10" fmla="*/ 96082 w 145239"/>
                <a:gd name="connsiteY10" fmla="*/ 97326 h 122306"/>
                <a:gd name="connsiteX11" fmla="*/ 120543 w 145239"/>
                <a:gd name="connsiteY11" fmla="*/ 118959 h 122306"/>
                <a:gd name="connsiteX12" fmla="*/ 130786 w 145239"/>
                <a:gd name="connsiteY12" fmla="*/ 119724 h 122306"/>
                <a:gd name="connsiteX13" fmla="*/ 136519 w 145239"/>
                <a:gd name="connsiteY13" fmla="*/ 96332 h 122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5239" h="122306">
                  <a:moveTo>
                    <a:pt x="136519" y="96332"/>
                  </a:moveTo>
                  <a:cubicBezTo>
                    <a:pt x="135143" y="91440"/>
                    <a:pt x="135908" y="78904"/>
                    <a:pt x="143017" y="69349"/>
                  </a:cubicBezTo>
                  <a:cubicBezTo>
                    <a:pt x="127576" y="52760"/>
                    <a:pt x="110300" y="30363"/>
                    <a:pt x="101050" y="16986"/>
                  </a:cubicBezTo>
                  <a:cubicBezTo>
                    <a:pt x="92259" y="18133"/>
                    <a:pt x="84539" y="18056"/>
                    <a:pt x="80029" y="14616"/>
                  </a:cubicBezTo>
                  <a:cubicBezTo>
                    <a:pt x="70703" y="7660"/>
                    <a:pt x="47388" y="12323"/>
                    <a:pt x="37986" y="7660"/>
                  </a:cubicBezTo>
                  <a:cubicBezTo>
                    <a:pt x="33170" y="5214"/>
                    <a:pt x="23844" y="5519"/>
                    <a:pt x="14595" y="6284"/>
                  </a:cubicBezTo>
                  <a:cubicBezTo>
                    <a:pt x="16812" y="13240"/>
                    <a:pt x="15742" y="19967"/>
                    <a:pt x="11384" y="22948"/>
                  </a:cubicBezTo>
                  <a:cubicBezTo>
                    <a:pt x="2899" y="28605"/>
                    <a:pt x="1982" y="51232"/>
                    <a:pt x="22698" y="59717"/>
                  </a:cubicBezTo>
                  <a:cubicBezTo>
                    <a:pt x="43413" y="68202"/>
                    <a:pt x="36839" y="54978"/>
                    <a:pt x="47159" y="54978"/>
                  </a:cubicBezTo>
                  <a:cubicBezTo>
                    <a:pt x="57555" y="54978"/>
                    <a:pt x="56561" y="70954"/>
                    <a:pt x="65964" y="70954"/>
                  </a:cubicBezTo>
                  <a:cubicBezTo>
                    <a:pt x="75366" y="70954"/>
                    <a:pt x="97075" y="82267"/>
                    <a:pt x="96082" y="97326"/>
                  </a:cubicBezTo>
                  <a:cubicBezTo>
                    <a:pt x="95164" y="112385"/>
                    <a:pt x="103649" y="118959"/>
                    <a:pt x="120543" y="118959"/>
                  </a:cubicBezTo>
                  <a:cubicBezTo>
                    <a:pt x="123601" y="118959"/>
                    <a:pt x="127117" y="119265"/>
                    <a:pt x="130786" y="119724"/>
                  </a:cubicBezTo>
                  <a:cubicBezTo>
                    <a:pt x="133691" y="109710"/>
                    <a:pt x="138048" y="101530"/>
                    <a:pt x="136519" y="96332"/>
                  </a:cubicBezTo>
                  <a:close/>
                </a:path>
              </a:pathLst>
            </a:custGeom>
            <a:grpFill/>
            <a:ln w="12700" cap="flat">
              <a:solidFill>
                <a:srgbClr val="070423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uk-U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95" name="Freeform: Shape 159">
              <a:extLst>
                <a:ext uri="{FF2B5EF4-FFF2-40B4-BE49-F238E27FC236}">
                  <a16:creationId xmlns:a16="http://schemas.microsoft.com/office/drawing/2014/main" id="{1EC98E10-D956-8DB9-AC36-842026864F6B}"/>
                </a:ext>
              </a:extLst>
            </p:cNvPr>
            <p:cNvSpPr/>
            <p:nvPr/>
          </p:nvSpPr>
          <p:spPr>
            <a:xfrm>
              <a:off x="2477441" y="4786015"/>
              <a:ext cx="252257" cy="114663"/>
            </a:xfrm>
            <a:custGeom>
              <a:avLst/>
              <a:gdLst>
                <a:gd name="connsiteX0" fmla="*/ 227108 w 252257"/>
                <a:gd name="connsiteY0" fmla="*/ 36464 h 114662"/>
                <a:gd name="connsiteX1" fmla="*/ 167789 w 252257"/>
                <a:gd name="connsiteY1" fmla="*/ 8180 h 114662"/>
                <a:gd name="connsiteX2" fmla="*/ 107553 w 252257"/>
                <a:gd name="connsiteY2" fmla="*/ 30807 h 114662"/>
                <a:gd name="connsiteX3" fmla="*/ 39750 w 252257"/>
                <a:gd name="connsiteY3" fmla="*/ 28896 h 114662"/>
                <a:gd name="connsiteX4" fmla="*/ 17887 w 252257"/>
                <a:gd name="connsiteY4" fmla="*/ 9403 h 114662"/>
                <a:gd name="connsiteX5" fmla="*/ 11390 w 252257"/>
                <a:gd name="connsiteY5" fmla="*/ 36387 h 114662"/>
                <a:gd name="connsiteX6" fmla="*/ 5733 w 252257"/>
                <a:gd name="connsiteY6" fmla="*/ 59855 h 114662"/>
                <a:gd name="connsiteX7" fmla="*/ 60465 w 252257"/>
                <a:gd name="connsiteY7" fmla="*/ 84545 h 114662"/>
                <a:gd name="connsiteX8" fmla="*/ 91501 w 252257"/>
                <a:gd name="connsiteY8" fmla="*/ 105261 h 114662"/>
                <a:gd name="connsiteX9" fmla="*/ 124447 w 252257"/>
                <a:gd name="connsiteY9" fmla="*/ 96776 h 114662"/>
                <a:gd name="connsiteX10" fmla="*/ 112216 w 252257"/>
                <a:gd name="connsiteY10" fmla="*/ 73232 h 114662"/>
                <a:gd name="connsiteX11" fmla="*/ 134843 w 252257"/>
                <a:gd name="connsiteY11" fmla="*/ 52516 h 114662"/>
                <a:gd name="connsiteX12" fmla="*/ 181931 w 252257"/>
                <a:gd name="connsiteY12" fmla="*/ 37457 h 114662"/>
                <a:gd name="connsiteX13" fmla="*/ 194162 w 252257"/>
                <a:gd name="connsiteY13" fmla="*/ 66658 h 114662"/>
                <a:gd name="connsiteX14" fmla="*/ 219158 w 252257"/>
                <a:gd name="connsiteY14" fmla="*/ 110841 h 114662"/>
                <a:gd name="connsiteX15" fmla="*/ 247824 w 252257"/>
                <a:gd name="connsiteY15" fmla="*/ 83093 h 114662"/>
                <a:gd name="connsiteX16" fmla="*/ 253710 w 252257"/>
                <a:gd name="connsiteY16" fmla="*/ 69792 h 114662"/>
                <a:gd name="connsiteX17" fmla="*/ 227108 w 252257"/>
                <a:gd name="connsiteY17" fmla="*/ 36464 h 114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52257" h="114662">
                  <a:moveTo>
                    <a:pt x="227108" y="36464"/>
                  </a:moveTo>
                  <a:cubicBezTo>
                    <a:pt x="212049" y="13837"/>
                    <a:pt x="184759" y="15748"/>
                    <a:pt x="167789" y="8180"/>
                  </a:cubicBezTo>
                  <a:cubicBezTo>
                    <a:pt x="150819" y="689"/>
                    <a:pt x="129186" y="11008"/>
                    <a:pt x="107553" y="30807"/>
                  </a:cubicBezTo>
                  <a:cubicBezTo>
                    <a:pt x="85920" y="50529"/>
                    <a:pt x="58554" y="39292"/>
                    <a:pt x="39750" y="28896"/>
                  </a:cubicBezTo>
                  <a:cubicBezTo>
                    <a:pt x="34169" y="25838"/>
                    <a:pt x="26296" y="18423"/>
                    <a:pt x="17887" y="9403"/>
                  </a:cubicBezTo>
                  <a:cubicBezTo>
                    <a:pt x="10855" y="18959"/>
                    <a:pt x="10014" y="31495"/>
                    <a:pt x="11390" y="36387"/>
                  </a:cubicBezTo>
                  <a:cubicBezTo>
                    <a:pt x="12842" y="41585"/>
                    <a:pt x="8561" y="49764"/>
                    <a:pt x="5733" y="59855"/>
                  </a:cubicBezTo>
                  <a:cubicBezTo>
                    <a:pt x="24385" y="62148"/>
                    <a:pt x="48617" y="70327"/>
                    <a:pt x="60465" y="84545"/>
                  </a:cubicBezTo>
                  <a:cubicBezTo>
                    <a:pt x="74607" y="101516"/>
                    <a:pt x="83092" y="90202"/>
                    <a:pt x="91501" y="105261"/>
                  </a:cubicBezTo>
                  <a:cubicBezTo>
                    <a:pt x="99986" y="120320"/>
                    <a:pt x="119784" y="106179"/>
                    <a:pt x="124447" y="96776"/>
                  </a:cubicBezTo>
                  <a:cubicBezTo>
                    <a:pt x="129186" y="87374"/>
                    <a:pt x="114127" y="83628"/>
                    <a:pt x="112216" y="73232"/>
                  </a:cubicBezTo>
                  <a:cubicBezTo>
                    <a:pt x="110305" y="62913"/>
                    <a:pt x="131021" y="66658"/>
                    <a:pt x="134843" y="52516"/>
                  </a:cubicBezTo>
                  <a:cubicBezTo>
                    <a:pt x="138589" y="38375"/>
                    <a:pt x="168707" y="31801"/>
                    <a:pt x="181931" y="37457"/>
                  </a:cubicBezTo>
                  <a:cubicBezTo>
                    <a:pt x="195079" y="43114"/>
                    <a:pt x="206392" y="52516"/>
                    <a:pt x="194162" y="66658"/>
                  </a:cubicBezTo>
                  <a:cubicBezTo>
                    <a:pt x="185065" y="77207"/>
                    <a:pt x="203640" y="96088"/>
                    <a:pt x="219158" y="110841"/>
                  </a:cubicBezTo>
                  <a:cubicBezTo>
                    <a:pt x="230013" y="99605"/>
                    <a:pt x="242549" y="86839"/>
                    <a:pt x="247824" y="83093"/>
                  </a:cubicBezTo>
                  <a:cubicBezTo>
                    <a:pt x="250652" y="80953"/>
                    <a:pt x="252487" y="75984"/>
                    <a:pt x="253710" y="69792"/>
                  </a:cubicBezTo>
                  <a:cubicBezTo>
                    <a:pt x="246142" y="66123"/>
                    <a:pt x="237504" y="52134"/>
                    <a:pt x="227108" y="36464"/>
                  </a:cubicBezTo>
                  <a:close/>
                </a:path>
              </a:pathLst>
            </a:custGeom>
            <a:grpFill/>
            <a:ln w="12700" cap="flat">
              <a:solidFill>
                <a:srgbClr val="070423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uk-U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96" name="Freeform: Shape 160">
              <a:extLst>
                <a:ext uri="{FF2B5EF4-FFF2-40B4-BE49-F238E27FC236}">
                  <a16:creationId xmlns:a16="http://schemas.microsoft.com/office/drawing/2014/main" id="{3772D48E-7418-34F2-1D7C-CACBF102A290}"/>
                </a:ext>
              </a:extLst>
            </p:cNvPr>
            <p:cNvSpPr/>
            <p:nvPr/>
          </p:nvSpPr>
          <p:spPr>
            <a:xfrm>
              <a:off x="2410960" y="4191620"/>
              <a:ext cx="443362" cy="152884"/>
            </a:xfrm>
            <a:custGeom>
              <a:avLst/>
              <a:gdLst>
                <a:gd name="connsiteX0" fmla="*/ 362310 w 443361"/>
                <a:gd name="connsiteY0" fmla="*/ 92174 h 152883"/>
                <a:gd name="connsiteX1" fmla="*/ 156987 w 443361"/>
                <a:gd name="connsiteY1" fmla="*/ 9311 h 152883"/>
                <a:gd name="connsiteX2" fmla="*/ 6321 w 443361"/>
                <a:gd name="connsiteY2" fmla="*/ 62056 h 152883"/>
                <a:gd name="connsiteX3" fmla="*/ 79781 w 443361"/>
                <a:gd name="connsiteY3" fmla="*/ 28192 h 152883"/>
                <a:gd name="connsiteX4" fmla="*/ 121213 w 443361"/>
                <a:gd name="connsiteY4" fmla="*/ 45162 h 152883"/>
                <a:gd name="connsiteX5" fmla="*/ 192762 w 443361"/>
                <a:gd name="connsiteY5" fmla="*/ 62132 h 152883"/>
                <a:gd name="connsiteX6" fmla="*/ 283116 w 443361"/>
                <a:gd name="connsiteY6" fmla="*/ 109221 h 152883"/>
                <a:gd name="connsiteX7" fmla="*/ 303832 w 443361"/>
                <a:gd name="connsiteY7" fmla="*/ 143161 h 152883"/>
                <a:gd name="connsiteX8" fmla="*/ 441350 w 443361"/>
                <a:gd name="connsiteY8" fmla="*/ 139415 h 152883"/>
                <a:gd name="connsiteX9" fmla="*/ 362310 w 443361"/>
                <a:gd name="connsiteY9" fmla="*/ 92174 h 152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43361" h="152883">
                  <a:moveTo>
                    <a:pt x="362310" y="92174"/>
                  </a:moveTo>
                  <a:cubicBezTo>
                    <a:pt x="334026" y="92174"/>
                    <a:pt x="241761" y="28116"/>
                    <a:pt x="156987" y="9311"/>
                  </a:cubicBezTo>
                  <a:cubicBezTo>
                    <a:pt x="72214" y="-9493"/>
                    <a:pt x="-1629" y="51431"/>
                    <a:pt x="6321" y="62056"/>
                  </a:cubicBezTo>
                  <a:cubicBezTo>
                    <a:pt x="17634" y="77115"/>
                    <a:pt x="59066" y="43251"/>
                    <a:pt x="79781" y="28192"/>
                  </a:cubicBezTo>
                  <a:cubicBezTo>
                    <a:pt x="100497" y="13133"/>
                    <a:pt x="119302" y="35684"/>
                    <a:pt x="121213" y="45162"/>
                  </a:cubicBezTo>
                  <a:cubicBezTo>
                    <a:pt x="123124" y="54565"/>
                    <a:pt x="149496" y="60221"/>
                    <a:pt x="192762" y="62132"/>
                  </a:cubicBezTo>
                  <a:cubicBezTo>
                    <a:pt x="236105" y="64043"/>
                    <a:pt x="241761" y="99819"/>
                    <a:pt x="283116" y="109221"/>
                  </a:cubicBezTo>
                  <a:cubicBezTo>
                    <a:pt x="324548" y="118623"/>
                    <a:pt x="283116" y="135593"/>
                    <a:pt x="303832" y="143161"/>
                  </a:cubicBezTo>
                  <a:cubicBezTo>
                    <a:pt x="324548" y="150652"/>
                    <a:pt x="433783" y="148818"/>
                    <a:pt x="441350" y="139415"/>
                  </a:cubicBezTo>
                  <a:cubicBezTo>
                    <a:pt x="448918" y="129860"/>
                    <a:pt x="390517" y="92174"/>
                    <a:pt x="362310" y="92174"/>
                  </a:cubicBezTo>
                  <a:close/>
                </a:path>
              </a:pathLst>
            </a:custGeom>
            <a:grpFill/>
            <a:ln w="12700" cap="flat">
              <a:solidFill>
                <a:srgbClr val="070423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uk-U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98" name="Freeform: Shape 161">
              <a:extLst>
                <a:ext uri="{FF2B5EF4-FFF2-40B4-BE49-F238E27FC236}">
                  <a16:creationId xmlns:a16="http://schemas.microsoft.com/office/drawing/2014/main" id="{685BB630-C332-FF01-F85B-3E0C353DB328}"/>
                </a:ext>
              </a:extLst>
            </p:cNvPr>
            <p:cNvSpPr/>
            <p:nvPr/>
          </p:nvSpPr>
          <p:spPr>
            <a:xfrm>
              <a:off x="2670855" y="4400837"/>
              <a:ext cx="91730" cy="38221"/>
            </a:xfrm>
            <a:custGeom>
              <a:avLst/>
              <a:gdLst>
                <a:gd name="connsiteX0" fmla="*/ 6328 w 91729"/>
                <a:gd name="connsiteY0" fmla="*/ 12908 h 38220"/>
                <a:gd name="connsiteX1" fmla="*/ 92936 w 91729"/>
                <a:gd name="connsiteY1" fmla="*/ 27967 h 38220"/>
                <a:gd name="connsiteX2" fmla="*/ 6328 w 91729"/>
                <a:gd name="connsiteY2" fmla="*/ 12908 h 38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1729" h="38220">
                  <a:moveTo>
                    <a:pt x="6328" y="12908"/>
                  </a:moveTo>
                  <a:cubicBezTo>
                    <a:pt x="13819" y="26056"/>
                    <a:pt x="85445" y="44937"/>
                    <a:pt x="92936" y="27967"/>
                  </a:cubicBezTo>
                  <a:cubicBezTo>
                    <a:pt x="100504" y="10997"/>
                    <a:pt x="-2998" y="-3451"/>
                    <a:pt x="6328" y="12908"/>
                  </a:cubicBezTo>
                  <a:close/>
                </a:path>
              </a:pathLst>
            </a:custGeom>
            <a:grpFill/>
            <a:ln w="12700" cap="flat">
              <a:solidFill>
                <a:srgbClr val="070423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uk-U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201" name="Freeform: Shape 162">
              <a:extLst>
                <a:ext uri="{FF2B5EF4-FFF2-40B4-BE49-F238E27FC236}">
                  <a16:creationId xmlns:a16="http://schemas.microsoft.com/office/drawing/2014/main" id="{B8ABCB3A-E341-3EDC-2F06-B66560CC2321}"/>
                </a:ext>
              </a:extLst>
            </p:cNvPr>
            <p:cNvSpPr/>
            <p:nvPr/>
          </p:nvSpPr>
          <p:spPr>
            <a:xfrm>
              <a:off x="3153428" y="4394749"/>
              <a:ext cx="76442" cy="38221"/>
            </a:xfrm>
            <a:custGeom>
              <a:avLst/>
              <a:gdLst>
                <a:gd name="connsiteX0" fmla="*/ 7783 w 76441"/>
                <a:gd name="connsiteY0" fmla="*/ 22818 h 38220"/>
                <a:gd name="connsiteX1" fmla="*/ 77498 w 76441"/>
                <a:gd name="connsiteY1" fmla="*/ 22818 h 38220"/>
                <a:gd name="connsiteX2" fmla="*/ 7783 w 76441"/>
                <a:gd name="connsiteY2" fmla="*/ 22818 h 38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441" h="38220">
                  <a:moveTo>
                    <a:pt x="7783" y="22818"/>
                  </a:moveTo>
                  <a:cubicBezTo>
                    <a:pt x="24753" y="49190"/>
                    <a:pt x="73218" y="33443"/>
                    <a:pt x="77498" y="22818"/>
                  </a:cubicBezTo>
                  <a:cubicBezTo>
                    <a:pt x="84989" y="3937"/>
                    <a:pt x="-9187" y="-3554"/>
                    <a:pt x="7783" y="22818"/>
                  </a:cubicBezTo>
                  <a:close/>
                </a:path>
              </a:pathLst>
            </a:custGeom>
            <a:grpFill/>
            <a:ln w="12700" cap="flat">
              <a:solidFill>
                <a:srgbClr val="070423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uk-U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202" name="Freeform 454">
              <a:extLst>
                <a:ext uri="{FF2B5EF4-FFF2-40B4-BE49-F238E27FC236}">
                  <a16:creationId xmlns:a16="http://schemas.microsoft.com/office/drawing/2014/main" id="{20446D4D-7CFD-12C0-1B40-745878DF0873}"/>
                </a:ext>
              </a:extLst>
            </p:cNvPr>
            <p:cNvSpPr/>
            <p:nvPr/>
          </p:nvSpPr>
          <p:spPr>
            <a:xfrm>
              <a:off x="2844438" y="4772579"/>
              <a:ext cx="70313" cy="196944"/>
            </a:xfrm>
            <a:custGeom>
              <a:avLst/>
              <a:gdLst>
                <a:gd name="connsiteX0" fmla="*/ 64556 w 70313"/>
                <a:gd name="connsiteY0" fmla="*/ 0 h 196944"/>
                <a:gd name="connsiteX1" fmla="*/ 64559 w 70313"/>
                <a:gd name="connsiteY1" fmla="*/ 193 h 196944"/>
                <a:gd name="connsiteX2" fmla="*/ 52083 w 70313"/>
                <a:gd name="connsiteY2" fmla="*/ 8312 h 196944"/>
                <a:gd name="connsiteX3" fmla="*/ 15970 w 70313"/>
                <a:gd name="connsiteY3" fmla="*/ 55937 h 196944"/>
                <a:gd name="connsiteX4" fmla="*/ 10149 w 70313"/>
                <a:gd name="connsiteY4" fmla="*/ 86817 h 196944"/>
                <a:gd name="connsiteX5" fmla="*/ 4210 w 70313"/>
                <a:gd name="connsiteY5" fmla="*/ 106057 h 196944"/>
                <a:gd name="connsiteX6" fmla="*/ 42580 w 70313"/>
                <a:gd name="connsiteY6" fmla="*/ 142281 h 196944"/>
                <a:gd name="connsiteX7" fmla="*/ 50698 w 70313"/>
                <a:gd name="connsiteY7" fmla="*/ 191098 h 196944"/>
                <a:gd name="connsiteX8" fmla="*/ 70313 w 70313"/>
                <a:gd name="connsiteY8" fmla="*/ 196893 h 196944"/>
                <a:gd name="connsiteX9" fmla="*/ 70140 w 70313"/>
                <a:gd name="connsiteY9" fmla="*/ 196913 h 196944"/>
                <a:gd name="connsiteX10" fmla="*/ 42343 w 70313"/>
                <a:gd name="connsiteY10" fmla="*/ 142281 h 196944"/>
                <a:gd name="connsiteX11" fmla="*/ 3973 w 70313"/>
                <a:gd name="connsiteY11" fmla="*/ 106058 h 196944"/>
                <a:gd name="connsiteX12" fmla="*/ 9912 w 70313"/>
                <a:gd name="connsiteY12" fmla="*/ 86817 h 196944"/>
                <a:gd name="connsiteX13" fmla="*/ 15733 w 70313"/>
                <a:gd name="connsiteY13" fmla="*/ 55938 h 196944"/>
                <a:gd name="connsiteX14" fmla="*/ 51846 w 70313"/>
                <a:gd name="connsiteY14" fmla="*/ 8313 h 196944"/>
                <a:gd name="connsiteX15" fmla="*/ 64556 w 70313"/>
                <a:gd name="connsiteY15" fmla="*/ 0 h 196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0313" h="196944">
                  <a:moveTo>
                    <a:pt x="64556" y="0"/>
                  </a:moveTo>
                  <a:lnTo>
                    <a:pt x="64559" y="193"/>
                  </a:lnTo>
                  <a:lnTo>
                    <a:pt x="52083" y="8312"/>
                  </a:lnTo>
                  <a:cubicBezTo>
                    <a:pt x="40205" y="24822"/>
                    <a:pt x="16208" y="39310"/>
                    <a:pt x="15970" y="55937"/>
                  </a:cubicBezTo>
                  <a:cubicBezTo>
                    <a:pt x="15852" y="72565"/>
                    <a:pt x="16328" y="78860"/>
                    <a:pt x="10149" y="86817"/>
                  </a:cubicBezTo>
                  <a:cubicBezTo>
                    <a:pt x="4091" y="94774"/>
                    <a:pt x="-4937" y="107007"/>
                    <a:pt x="4210" y="106057"/>
                  </a:cubicBezTo>
                  <a:cubicBezTo>
                    <a:pt x="17515" y="104751"/>
                    <a:pt x="44007" y="126722"/>
                    <a:pt x="42580" y="142281"/>
                  </a:cubicBezTo>
                  <a:cubicBezTo>
                    <a:pt x="41510" y="153860"/>
                    <a:pt x="37501" y="179536"/>
                    <a:pt x="50698" y="191098"/>
                  </a:cubicBezTo>
                  <a:lnTo>
                    <a:pt x="70313" y="196893"/>
                  </a:lnTo>
                  <a:lnTo>
                    <a:pt x="70140" y="196913"/>
                  </a:lnTo>
                  <a:cubicBezTo>
                    <a:pt x="34264" y="198219"/>
                    <a:pt x="40917" y="157720"/>
                    <a:pt x="42343" y="142281"/>
                  </a:cubicBezTo>
                  <a:cubicBezTo>
                    <a:pt x="43887" y="126723"/>
                    <a:pt x="17277" y="104632"/>
                    <a:pt x="3973" y="106058"/>
                  </a:cubicBezTo>
                  <a:cubicBezTo>
                    <a:pt x="-5294" y="107007"/>
                    <a:pt x="3735" y="94774"/>
                    <a:pt x="9912" y="86817"/>
                  </a:cubicBezTo>
                  <a:cubicBezTo>
                    <a:pt x="16088" y="78860"/>
                    <a:pt x="15495" y="72565"/>
                    <a:pt x="15733" y="55938"/>
                  </a:cubicBezTo>
                  <a:cubicBezTo>
                    <a:pt x="15970" y="39192"/>
                    <a:pt x="39966" y="24702"/>
                    <a:pt x="51846" y="8313"/>
                  </a:cubicBezTo>
                  <a:cubicBezTo>
                    <a:pt x="54696" y="4393"/>
                    <a:pt x="59211" y="1782"/>
                    <a:pt x="64556" y="0"/>
                  </a:cubicBezTo>
                  <a:close/>
                </a:path>
              </a:pathLst>
            </a:custGeom>
            <a:grpFill/>
            <a:ln w="12700" cap="flat">
              <a:solidFill>
                <a:srgbClr val="070423"/>
              </a:solidFill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203" name="Freeform 455">
              <a:extLst>
                <a:ext uri="{FF2B5EF4-FFF2-40B4-BE49-F238E27FC236}">
                  <a16:creationId xmlns:a16="http://schemas.microsoft.com/office/drawing/2014/main" id="{0968BD0E-10FD-84F5-71FB-8A5A81A5B5A1}"/>
                </a:ext>
              </a:extLst>
            </p:cNvPr>
            <p:cNvSpPr/>
            <p:nvPr/>
          </p:nvSpPr>
          <p:spPr>
            <a:xfrm>
              <a:off x="3385031" y="4942574"/>
              <a:ext cx="11720" cy="16626"/>
            </a:xfrm>
            <a:custGeom>
              <a:avLst/>
              <a:gdLst>
                <a:gd name="connsiteX0" fmla="*/ 30 w 11720"/>
                <a:gd name="connsiteY0" fmla="*/ 0 h 16626"/>
                <a:gd name="connsiteX1" fmla="*/ 3650 w 11720"/>
                <a:gd name="connsiteY1" fmla="*/ 6015 h 16626"/>
                <a:gd name="connsiteX2" fmla="*/ 11362 w 11720"/>
                <a:gd name="connsiteY2" fmla="*/ 16613 h 16626"/>
                <a:gd name="connsiteX3" fmla="*/ 11347 w 11720"/>
                <a:gd name="connsiteY3" fmla="*/ 16626 h 16626"/>
                <a:gd name="connsiteX4" fmla="*/ 10642 w 11720"/>
                <a:gd name="connsiteY4" fmla="*/ 11725 h 16626"/>
                <a:gd name="connsiteX5" fmla="*/ 3650 w 11720"/>
                <a:gd name="connsiteY5" fmla="*/ 6133 h 16626"/>
                <a:gd name="connsiteX6" fmla="*/ 2 w 11720"/>
                <a:gd name="connsiteY6" fmla="*/ 74 h 16626"/>
                <a:gd name="connsiteX7" fmla="*/ 30 w 11720"/>
                <a:gd name="connsiteY7" fmla="*/ 0 h 16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720" h="16626">
                  <a:moveTo>
                    <a:pt x="30" y="0"/>
                  </a:moveTo>
                  <a:lnTo>
                    <a:pt x="3650" y="6015"/>
                  </a:lnTo>
                  <a:cubicBezTo>
                    <a:pt x="10778" y="9993"/>
                    <a:pt x="12597" y="13415"/>
                    <a:pt x="11362" y="16613"/>
                  </a:cubicBezTo>
                  <a:lnTo>
                    <a:pt x="11347" y="16626"/>
                  </a:lnTo>
                  <a:lnTo>
                    <a:pt x="10642" y="11725"/>
                  </a:lnTo>
                  <a:cubicBezTo>
                    <a:pt x="9450" y="9972"/>
                    <a:pt x="7214" y="8122"/>
                    <a:pt x="3650" y="6133"/>
                  </a:cubicBezTo>
                  <a:cubicBezTo>
                    <a:pt x="1007" y="4678"/>
                    <a:pt x="-55" y="2547"/>
                    <a:pt x="2" y="74"/>
                  </a:cubicBezTo>
                  <a:lnTo>
                    <a:pt x="30" y="0"/>
                  </a:lnTo>
                  <a:close/>
                </a:path>
              </a:pathLst>
            </a:custGeom>
            <a:grpFill/>
            <a:ln w="12700" cap="flat">
              <a:solidFill>
                <a:srgbClr val="070423"/>
              </a:solidFill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204" name="Freeform 456">
              <a:extLst>
                <a:ext uri="{FF2B5EF4-FFF2-40B4-BE49-F238E27FC236}">
                  <a16:creationId xmlns:a16="http://schemas.microsoft.com/office/drawing/2014/main" id="{4AC3663E-45D1-D548-28CD-FE12441C1BCB}"/>
                </a:ext>
              </a:extLst>
            </p:cNvPr>
            <p:cNvSpPr/>
            <p:nvPr/>
          </p:nvSpPr>
          <p:spPr>
            <a:xfrm>
              <a:off x="3356651" y="4959201"/>
              <a:ext cx="39742" cy="48977"/>
            </a:xfrm>
            <a:custGeom>
              <a:avLst/>
              <a:gdLst>
                <a:gd name="connsiteX0" fmla="*/ 39727 w 39742"/>
                <a:gd name="connsiteY0" fmla="*/ 0 h 48977"/>
                <a:gd name="connsiteX1" fmla="*/ 39742 w 39742"/>
                <a:gd name="connsiteY1" fmla="*/ 105 h 48977"/>
                <a:gd name="connsiteX2" fmla="*/ 7084 w 39742"/>
                <a:gd name="connsiteY2" fmla="*/ 31788 h 48977"/>
                <a:gd name="connsiteX3" fmla="*/ 2198 w 39742"/>
                <a:gd name="connsiteY3" fmla="*/ 44170 h 48977"/>
                <a:gd name="connsiteX4" fmla="*/ 2 w 39742"/>
                <a:gd name="connsiteY4" fmla="*/ 48977 h 48977"/>
                <a:gd name="connsiteX5" fmla="*/ 0 w 39742"/>
                <a:gd name="connsiteY5" fmla="*/ 48973 h 48977"/>
                <a:gd name="connsiteX6" fmla="*/ 7083 w 39742"/>
                <a:gd name="connsiteY6" fmla="*/ 31670 h 48977"/>
                <a:gd name="connsiteX7" fmla="*/ 29134 w 39742"/>
                <a:gd name="connsiteY7" fmla="*/ 9238 h 48977"/>
                <a:gd name="connsiteX8" fmla="*/ 39727 w 39742"/>
                <a:gd name="connsiteY8" fmla="*/ 0 h 48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742" h="48977">
                  <a:moveTo>
                    <a:pt x="39727" y="0"/>
                  </a:moveTo>
                  <a:lnTo>
                    <a:pt x="39742" y="105"/>
                  </a:lnTo>
                  <a:cubicBezTo>
                    <a:pt x="36039" y="9697"/>
                    <a:pt x="4856" y="17269"/>
                    <a:pt x="7084" y="31788"/>
                  </a:cubicBezTo>
                  <a:cubicBezTo>
                    <a:pt x="7915" y="37014"/>
                    <a:pt x="4588" y="40785"/>
                    <a:pt x="2198" y="44170"/>
                  </a:cubicBezTo>
                  <a:lnTo>
                    <a:pt x="2" y="48977"/>
                  </a:lnTo>
                  <a:lnTo>
                    <a:pt x="0" y="48973"/>
                  </a:lnTo>
                  <a:cubicBezTo>
                    <a:pt x="290" y="44074"/>
                    <a:pt x="8331" y="39509"/>
                    <a:pt x="7083" y="31670"/>
                  </a:cubicBezTo>
                  <a:cubicBezTo>
                    <a:pt x="5598" y="21990"/>
                    <a:pt x="18962" y="15399"/>
                    <a:pt x="29134" y="9238"/>
                  </a:cubicBezTo>
                  <a:lnTo>
                    <a:pt x="39727" y="0"/>
                  </a:lnTo>
                  <a:close/>
                </a:path>
              </a:pathLst>
            </a:custGeom>
            <a:grpFill/>
            <a:ln w="12700" cap="flat">
              <a:solidFill>
                <a:srgbClr val="070423"/>
              </a:solidFill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205" name="Freeform 457">
              <a:extLst>
                <a:ext uri="{FF2B5EF4-FFF2-40B4-BE49-F238E27FC236}">
                  <a16:creationId xmlns:a16="http://schemas.microsoft.com/office/drawing/2014/main" id="{B4185979-5C0A-18A0-9809-DB72BB8F7B98}"/>
                </a:ext>
              </a:extLst>
            </p:cNvPr>
            <p:cNvSpPr/>
            <p:nvPr/>
          </p:nvSpPr>
          <p:spPr>
            <a:xfrm>
              <a:off x="2914750" y="4964549"/>
              <a:ext cx="43396" cy="4943"/>
            </a:xfrm>
            <a:custGeom>
              <a:avLst/>
              <a:gdLst>
                <a:gd name="connsiteX0" fmla="*/ 43231 w 43396"/>
                <a:gd name="connsiteY0" fmla="*/ 0 h 4943"/>
                <a:gd name="connsiteX1" fmla="*/ 43396 w 43396"/>
                <a:gd name="connsiteY1" fmla="*/ 13 h 4943"/>
                <a:gd name="connsiteX2" fmla="*/ 64 w 43396"/>
                <a:gd name="connsiteY2" fmla="*/ 4943 h 4943"/>
                <a:gd name="connsiteX3" fmla="*/ 0 w 43396"/>
                <a:gd name="connsiteY3" fmla="*/ 4924 h 4943"/>
                <a:gd name="connsiteX4" fmla="*/ 43231 w 43396"/>
                <a:gd name="connsiteY4" fmla="*/ 0 h 4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396" h="4943">
                  <a:moveTo>
                    <a:pt x="43231" y="0"/>
                  </a:moveTo>
                  <a:lnTo>
                    <a:pt x="43396" y="13"/>
                  </a:lnTo>
                  <a:lnTo>
                    <a:pt x="64" y="4943"/>
                  </a:lnTo>
                  <a:lnTo>
                    <a:pt x="0" y="4924"/>
                  </a:lnTo>
                  <a:lnTo>
                    <a:pt x="43231" y="0"/>
                  </a:lnTo>
                  <a:close/>
                </a:path>
              </a:pathLst>
            </a:custGeom>
            <a:grpFill/>
            <a:ln w="12700" cap="flat">
              <a:solidFill>
                <a:srgbClr val="070423"/>
              </a:solidFill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206" name="Freeform 458">
              <a:extLst>
                <a:ext uri="{FF2B5EF4-FFF2-40B4-BE49-F238E27FC236}">
                  <a16:creationId xmlns:a16="http://schemas.microsoft.com/office/drawing/2014/main" id="{935A7D80-C795-1256-4BAE-168D570C7963}"/>
                </a:ext>
              </a:extLst>
            </p:cNvPr>
            <p:cNvSpPr/>
            <p:nvPr/>
          </p:nvSpPr>
          <p:spPr>
            <a:xfrm>
              <a:off x="2958146" y="4964344"/>
              <a:ext cx="86664" cy="35754"/>
            </a:xfrm>
            <a:custGeom>
              <a:avLst/>
              <a:gdLst>
                <a:gd name="connsiteX0" fmla="*/ 118 w 86664"/>
                <a:gd name="connsiteY0" fmla="*/ 204 h 35754"/>
                <a:gd name="connsiteX1" fmla="*/ 28065 w 86664"/>
                <a:gd name="connsiteY1" fmla="*/ 10492 h 35754"/>
                <a:gd name="connsiteX2" fmla="*/ 54377 w 86664"/>
                <a:gd name="connsiteY2" fmla="*/ 31068 h 35754"/>
                <a:gd name="connsiteX3" fmla="*/ 86664 w 86664"/>
                <a:gd name="connsiteY3" fmla="*/ 35066 h 35754"/>
                <a:gd name="connsiteX4" fmla="*/ 86509 w 86664"/>
                <a:gd name="connsiteY4" fmla="*/ 35077 h 35754"/>
                <a:gd name="connsiteX5" fmla="*/ 27827 w 86664"/>
                <a:gd name="connsiteY5" fmla="*/ 10492 h 35754"/>
                <a:gd name="connsiteX6" fmla="*/ 15251 w 86664"/>
                <a:gd name="connsiteY6" fmla="*/ 1456 h 35754"/>
                <a:gd name="connsiteX7" fmla="*/ 0 w 86664"/>
                <a:gd name="connsiteY7" fmla="*/ 217 h 35754"/>
                <a:gd name="connsiteX8" fmla="*/ 118 w 86664"/>
                <a:gd name="connsiteY8" fmla="*/ 204 h 3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6664" h="35754">
                  <a:moveTo>
                    <a:pt x="118" y="204"/>
                  </a:moveTo>
                  <a:cubicBezTo>
                    <a:pt x="11582" y="-672"/>
                    <a:pt x="20462" y="991"/>
                    <a:pt x="28065" y="10492"/>
                  </a:cubicBezTo>
                  <a:cubicBezTo>
                    <a:pt x="35667" y="19934"/>
                    <a:pt x="44517" y="26882"/>
                    <a:pt x="54377" y="31068"/>
                  </a:cubicBezTo>
                  <a:lnTo>
                    <a:pt x="86664" y="35066"/>
                  </a:lnTo>
                  <a:lnTo>
                    <a:pt x="86509" y="35077"/>
                  </a:lnTo>
                  <a:cubicBezTo>
                    <a:pt x="63226" y="38403"/>
                    <a:pt x="43031" y="29377"/>
                    <a:pt x="27827" y="10492"/>
                  </a:cubicBezTo>
                  <a:cubicBezTo>
                    <a:pt x="23995" y="5741"/>
                    <a:pt x="19860" y="2950"/>
                    <a:pt x="15251" y="1456"/>
                  </a:cubicBezTo>
                  <a:lnTo>
                    <a:pt x="0" y="217"/>
                  </a:lnTo>
                  <a:lnTo>
                    <a:pt x="118" y="204"/>
                  </a:lnTo>
                  <a:close/>
                </a:path>
              </a:pathLst>
            </a:custGeom>
            <a:grpFill/>
            <a:ln w="12700" cap="flat">
              <a:solidFill>
                <a:srgbClr val="070423"/>
              </a:solidFill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207" name="Freeform 459">
              <a:extLst>
                <a:ext uri="{FF2B5EF4-FFF2-40B4-BE49-F238E27FC236}">
                  <a16:creationId xmlns:a16="http://schemas.microsoft.com/office/drawing/2014/main" id="{1B8A1721-BD16-2A00-09D0-6C35723A23F1}"/>
                </a:ext>
              </a:extLst>
            </p:cNvPr>
            <p:cNvSpPr/>
            <p:nvPr/>
          </p:nvSpPr>
          <p:spPr>
            <a:xfrm>
              <a:off x="3044810" y="4996630"/>
              <a:ext cx="37680" cy="2790"/>
            </a:xfrm>
            <a:custGeom>
              <a:avLst/>
              <a:gdLst>
                <a:gd name="connsiteX0" fmla="*/ 37637 w 37680"/>
                <a:gd name="connsiteY0" fmla="*/ 0 h 2790"/>
                <a:gd name="connsiteX1" fmla="*/ 37680 w 37680"/>
                <a:gd name="connsiteY1" fmla="*/ 15 h 2790"/>
                <a:gd name="connsiteX2" fmla="*/ 84 w 37680"/>
                <a:gd name="connsiteY2" fmla="*/ 2790 h 2790"/>
                <a:gd name="connsiteX3" fmla="*/ 0 w 37680"/>
                <a:gd name="connsiteY3" fmla="*/ 2780 h 2790"/>
                <a:gd name="connsiteX4" fmla="*/ 37637 w 37680"/>
                <a:gd name="connsiteY4" fmla="*/ 0 h 2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680" h="2790">
                  <a:moveTo>
                    <a:pt x="37637" y="0"/>
                  </a:moveTo>
                  <a:lnTo>
                    <a:pt x="37680" y="15"/>
                  </a:lnTo>
                  <a:lnTo>
                    <a:pt x="84" y="2790"/>
                  </a:lnTo>
                  <a:lnTo>
                    <a:pt x="0" y="2780"/>
                  </a:lnTo>
                  <a:lnTo>
                    <a:pt x="37637" y="0"/>
                  </a:lnTo>
                  <a:close/>
                </a:path>
              </a:pathLst>
            </a:custGeom>
            <a:grpFill/>
            <a:ln w="12700" cap="flat">
              <a:solidFill>
                <a:srgbClr val="070423"/>
              </a:solidFill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209" name="Freeform 460">
              <a:extLst>
                <a:ext uri="{FF2B5EF4-FFF2-40B4-BE49-F238E27FC236}">
                  <a16:creationId xmlns:a16="http://schemas.microsoft.com/office/drawing/2014/main" id="{1D845461-3471-8A44-0E91-86A0697492E2}"/>
                </a:ext>
              </a:extLst>
            </p:cNvPr>
            <p:cNvSpPr/>
            <p:nvPr/>
          </p:nvSpPr>
          <p:spPr>
            <a:xfrm>
              <a:off x="3079335" y="4996630"/>
              <a:ext cx="29210" cy="181750"/>
            </a:xfrm>
            <a:custGeom>
              <a:avLst/>
              <a:gdLst>
                <a:gd name="connsiteX0" fmla="*/ 3350 w 29210"/>
                <a:gd name="connsiteY0" fmla="*/ 0 h 181750"/>
                <a:gd name="connsiteX1" fmla="*/ 14501 w 29210"/>
                <a:gd name="connsiteY1" fmla="*/ 15024 h 181750"/>
                <a:gd name="connsiteX2" fmla="*/ 5474 w 29210"/>
                <a:gd name="connsiteY2" fmla="*/ 91390 h 181750"/>
                <a:gd name="connsiteX3" fmla="*/ 22104 w 29210"/>
                <a:gd name="connsiteY3" fmla="*/ 123220 h 181750"/>
                <a:gd name="connsiteX4" fmla="*/ 20797 w 29210"/>
                <a:gd name="connsiteY4" fmla="*/ 154455 h 181750"/>
                <a:gd name="connsiteX5" fmla="*/ 28520 w 29210"/>
                <a:gd name="connsiteY5" fmla="*/ 175596 h 181750"/>
                <a:gd name="connsiteX6" fmla="*/ 24495 w 29210"/>
                <a:gd name="connsiteY6" fmla="*/ 181750 h 181750"/>
                <a:gd name="connsiteX7" fmla="*/ 22461 w 29210"/>
                <a:gd name="connsiteY7" fmla="*/ 179158 h 181750"/>
                <a:gd name="connsiteX8" fmla="*/ 28282 w 29210"/>
                <a:gd name="connsiteY8" fmla="*/ 175595 h 181750"/>
                <a:gd name="connsiteX9" fmla="*/ 20560 w 29210"/>
                <a:gd name="connsiteY9" fmla="*/ 154456 h 181750"/>
                <a:gd name="connsiteX10" fmla="*/ 21866 w 29210"/>
                <a:gd name="connsiteY10" fmla="*/ 123219 h 181750"/>
                <a:gd name="connsiteX11" fmla="*/ 5236 w 29210"/>
                <a:gd name="connsiteY11" fmla="*/ 91390 h 181750"/>
                <a:gd name="connsiteX12" fmla="*/ 14263 w 29210"/>
                <a:gd name="connsiteY12" fmla="*/ 15025 h 181750"/>
                <a:gd name="connsiteX13" fmla="*/ 15052 w 29210"/>
                <a:gd name="connsiteY13" fmla="*/ 3994 h 181750"/>
                <a:gd name="connsiteX14" fmla="*/ 3155 w 29210"/>
                <a:gd name="connsiteY14" fmla="*/ 15 h 181750"/>
                <a:gd name="connsiteX15" fmla="*/ 3350 w 29210"/>
                <a:gd name="connsiteY15" fmla="*/ 0 h 181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210" h="181750">
                  <a:moveTo>
                    <a:pt x="3350" y="0"/>
                  </a:moveTo>
                  <a:cubicBezTo>
                    <a:pt x="14205" y="891"/>
                    <a:pt x="20619" y="4751"/>
                    <a:pt x="14501" y="15024"/>
                  </a:cubicBezTo>
                  <a:cubicBezTo>
                    <a:pt x="2266" y="35570"/>
                    <a:pt x="-5575" y="79395"/>
                    <a:pt x="5474" y="91390"/>
                  </a:cubicBezTo>
                  <a:cubicBezTo>
                    <a:pt x="16403" y="103266"/>
                    <a:pt x="30776" y="113125"/>
                    <a:pt x="22104" y="123220"/>
                  </a:cubicBezTo>
                  <a:cubicBezTo>
                    <a:pt x="13432" y="133315"/>
                    <a:pt x="9393" y="145785"/>
                    <a:pt x="20797" y="154455"/>
                  </a:cubicBezTo>
                  <a:cubicBezTo>
                    <a:pt x="32084" y="163124"/>
                    <a:pt x="28876" y="173576"/>
                    <a:pt x="28520" y="175596"/>
                  </a:cubicBezTo>
                  <a:lnTo>
                    <a:pt x="24495" y="181750"/>
                  </a:lnTo>
                  <a:lnTo>
                    <a:pt x="22461" y="179158"/>
                  </a:lnTo>
                  <a:cubicBezTo>
                    <a:pt x="25905" y="177496"/>
                    <a:pt x="28162" y="176189"/>
                    <a:pt x="28282" y="175595"/>
                  </a:cubicBezTo>
                  <a:cubicBezTo>
                    <a:pt x="28756" y="173576"/>
                    <a:pt x="31964" y="163124"/>
                    <a:pt x="20560" y="154456"/>
                  </a:cubicBezTo>
                  <a:cubicBezTo>
                    <a:pt x="9275" y="145903"/>
                    <a:pt x="13194" y="133315"/>
                    <a:pt x="21866" y="123219"/>
                  </a:cubicBezTo>
                  <a:cubicBezTo>
                    <a:pt x="30538" y="113124"/>
                    <a:pt x="16165" y="103386"/>
                    <a:pt x="5236" y="91390"/>
                  </a:cubicBezTo>
                  <a:cubicBezTo>
                    <a:pt x="-5693" y="79513"/>
                    <a:pt x="2028" y="35570"/>
                    <a:pt x="14263" y="15025"/>
                  </a:cubicBezTo>
                  <a:cubicBezTo>
                    <a:pt x="17322" y="9888"/>
                    <a:pt x="17248" y="6355"/>
                    <a:pt x="15052" y="3994"/>
                  </a:cubicBezTo>
                  <a:lnTo>
                    <a:pt x="3155" y="15"/>
                  </a:lnTo>
                  <a:lnTo>
                    <a:pt x="3350" y="0"/>
                  </a:lnTo>
                  <a:close/>
                </a:path>
              </a:pathLst>
            </a:custGeom>
            <a:grpFill/>
            <a:ln w="12700" cap="flat">
              <a:solidFill>
                <a:srgbClr val="070423"/>
              </a:solidFill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210" name="Freeform 461">
              <a:extLst>
                <a:ext uri="{FF2B5EF4-FFF2-40B4-BE49-F238E27FC236}">
                  <a16:creationId xmlns:a16="http://schemas.microsoft.com/office/drawing/2014/main" id="{A3F30A2F-48B2-6797-CD8E-D290281F9635}"/>
                </a:ext>
              </a:extLst>
            </p:cNvPr>
            <p:cNvSpPr/>
            <p:nvPr/>
          </p:nvSpPr>
          <p:spPr>
            <a:xfrm>
              <a:off x="3529151" y="5002530"/>
              <a:ext cx="7266" cy="40337"/>
            </a:xfrm>
            <a:custGeom>
              <a:avLst/>
              <a:gdLst>
                <a:gd name="connsiteX0" fmla="*/ 7266 w 7266"/>
                <a:gd name="connsiteY0" fmla="*/ 0 h 40337"/>
                <a:gd name="connsiteX1" fmla="*/ 2632 w 7266"/>
                <a:gd name="connsiteY1" fmla="*/ 15048 h 40337"/>
                <a:gd name="connsiteX2" fmla="*/ 3032 w 7266"/>
                <a:gd name="connsiteY2" fmla="*/ 26582 h 40337"/>
                <a:gd name="connsiteX3" fmla="*/ 181 w 7266"/>
                <a:gd name="connsiteY3" fmla="*/ 40270 h 40337"/>
                <a:gd name="connsiteX4" fmla="*/ 0 w 7266"/>
                <a:gd name="connsiteY4" fmla="*/ 40337 h 40337"/>
                <a:gd name="connsiteX5" fmla="*/ 2796 w 7266"/>
                <a:gd name="connsiteY5" fmla="*/ 26702 h 40337"/>
                <a:gd name="connsiteX6" fmla="*/ 6953 w 7266"/>
                <a:gd name="connsiteY6" fmla="*/ 98 h 40337"/>
                <a:gd name="connsiteX7" fmla="*/ 7266 w 7266"/>
                <a:gd name="connsiteY7" fmla="*/ 0 h 40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266" h="40337">
                  <a:moveTo>
                    <a:pt x="7266" y="0"/>
                  </a:moveTo>
                  <a:lnTo>
                    <a:pt x="2632" y="15048"/>
                  </a:lnTo>
                  <a:cubicBezTo>
                    <a:pt x="1637" y="19635"/>
                    <a:pt x="1488" y="23614"/>
                    <a:pt x="3032" y="26582"/>
                  </a:cubicBezTo>
                  <a:cubicBezTo>
                    <a:pt x="6062" y="32521"/>
                    <a:pt x="4250" y="37034"/>
                    <a:pt x="181" y="40270"/>
                  </a:cubicBezTo>
                  <a:lnTo>
                    <a:pt x="0" y="40337"/>
                  </a:lnTo>
                  <a:lnTo>
                    <a:pt x="2796" y="26702"/>
                  </a:lnTo>
                  <a:cubicBezTo>
                    <a:pt x="-293" y="20765"/>
                    <a:pt x="3389" y="10788"/>
                    <a:pt x="6953" y="98"/>
                  </a:cubicBezTo>
                  <a:lnTo>
                    <a:pt x="7266" y="0"/>
                  </a:lnTo>
                  <a:close/>
                </a:path>
              </a:pathLst>
            </a:custGeom>
            <a:grpFill/>
            <a:ln w="12700" cap="flat">
              <a:solidFill>
                <a:srgbClr val="070423"/>
              </a:solidFill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211" name="Freeform 462">
              <a:extLst>
                <a:ext uri="{FF2B5EF4-FFF2-40B4-BE49-F238E27FC236}">
                  <a16:creationId xmlns:a16="http://schemas.microsoft.com/office/drawing/2014/main" id="{AC900118-3B24-9402-994D-393577A55118}"/>
                </a:ext>
              </a:extLst>
            </p:cNvPr>
            <p:cNvSpPr/>
            <p:nvPr/>
          </p:nvSpPr>
          <p:spPr>
            <a:xfrm>
              <a:off x="3356594" y="5008178"/>
              <a:ext cx="30780" cy="38467"/>
            </a:xfrm>
            <a:custGeom>
              <a:avLst/>
              <a:gdLst>
                <a:gd name="connsiteX0" fmla="*/ 59 w 30780"/>
                <a:gd name="connsiteY0" fmla="*/ 0 h 38467"/>
                <a:gd name="connsiteX1" fmla="*/ 2983 w 30780"/>
                <a:gd name="connsiteY1" fmla="*/ 5140 h 38467"/>
                <a:gd name="connsiteX2" fmla="*/ 30780 w 30780"/>
                <a:gd name="connsiteY2" fmla="*/ 38395 h 38467"/>
                <a:gd name="connsiteX3" fmla="*/ 30744 w 30780"/>
                <a:gd name="connsiteY3" fmla="*/ 38467 h 38467"/>
                <a:gd name="connsiteX4" fmla="*/ 15990 w 30780"/>
                <a:gd name="connsiteY4" fmla="*/ 19524 h 38467"/>
                <a:gd name="connsiteX5" fmla="*/ 2982 w 30780"/>
                <a:gd name="connsiteY5" fmla="*/ 5258 h 38467"/>
                <a:gd name="connsiteX6" fmla="*/ 7 w 30780"/>
                <a:gd name="connsiteY6" fmla="*/ 114 h 38467"/>
                <a:gd name="connsiteX7" fmla="*/ 59 w 30780"/>
                <a:gd name="connsiteY7" fmla="*/ 0 h 38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780" h="38467">
                  <a:moveTo>
                    <a:pt x="59" y="0"/>
                  </a:moveTo>
                  <a:lnTo>
                    <a:pt x="2983" y="5140"/>
                  </a:lnTo>
                  <a:cubicBezTo>
                    <a:pt x="9042" y="10009"/>
                    <a:pt x="22466" y="27349"/>
                    <a:pt x="30780" y="38395"/>
                  </a:cubicBezTo>
                  <a:lnTo>
                    <a:pt x="30744" y="38467"/>
                  </a:lnTo>
                  <a:lnTo>
                    <a:pt x="15990" y="19524"/>
                  </a:lnTo>
                  <a:cubicBezTo>
                    <a:pt x="10852" y="13215"/>
                    <a:pt x="6011" y="7693"/>
                    <a:pt x="2982" y="5258"/>
                  </a:cubicBezTo>
                  <a:cubicBezTo>
                    <a:pt x="695" y="3417"/>
                    <a:pt x="-84" y="1747"/>
                    <a:pt x="7" y="114"/>
                  </a:cubicBezTo>
                  <a:lnTo>
                    <a:pt x="59" y="0"/>
                  </a:lnTo>
                  <a:close/>
                </a:path>
              </a:pathLst>
            </a:custGeom>
            <a:grpFill/>
            <a:ln w="12700" cap="flat">
              <a:solidFill>
                <a:srgbClr val="070423"/>
              </a:solidFill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212" name="Freeform 463">
              <a:extLst>
                <a:ext uri="{FF2B5EF4-FFF2-40B4-BE49-F238E27FC236}">
                  <a16:creationId xmlns:a16="http://schemas.microsoft.com/office/drawing/2014/main" id="{9F701FC4-037A-D4BC-C93A-9DA151DE49B8}"/>
                </a:ext>
              </a:extLst>
            </p:cNvPr>
            <p:cNvSpPr/>
            <p:nvPr/>
          </p:nvSpPr>
          <p:spPr>
            <a:xfrm>
              <a:off x="3400313" y="5037663"/>
              <a:ext cx="1940" cy="437"/>
            </a:xfrm>
            <a:custGeom>
              <a:avLst/>
              <a:gdLst>
                <a:gd name="connsiteX0" fmla="*/ 1911 w 1940"/>
                <a:gd name="connsiteY0" fmla="*/ 0 h 437"/>
                <a:gd name="connsiteX1" fmla="*/ 1940 w 1940"/>
                <a:gd name="connsiteY1" fmla="*/ 20 h 437"/>
                <a:gd name="connsiteX2" fmla="*/ 0 w 1940"/>
                <a:gd name="connsiteY2" fmla="*/ 437 h 437"/>
                <a:gd name="connsiteX3" fmla="*/ 1911 w 1940"/>
                <a:gd name="connsiteY3" fmla="*/ 0 h 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40" h="437">
                  <a:moveTo>
                    <a:pt x="1911" y="0"/>
                  </a:moveTo>
                  <a:lnTo>
                    <a:pt x="1940" y="20"/>
                  </a:lnTo>
                  <a:lnTo>
                    <a:pt x="0" y="437"/>
                  </a:lnTo>
                  <a:lnTo>
                    <a:pt x="1911" y="0"/>
                  </a:lnTo>
                  <a:close/>
                </a:path>
              </a:pathLst>
            </a:custGeom>
            <a:grpFill/>
            <a:ln w="12700" cap="flat">
              <a:solidFill>
                <a:srgbClr val="070423"/>
              </a:solidFill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213" name="Freeform 464">
              <a:extLst>
                <a:ext uri="{FF2B5EF4-FFF2-40B4-BE49-F238E27FC236}">
                  <a16:creationId xmlns:a16="http://schemas.microsoft.com/office/drawing/2014/main" id="{AE737ECD-37B2-237F-B792-C4CF631115C3}"/>
                </a:ext>
              </a:extLst>
            </p:cNvPr>
            <p:cNvSpPr/>
            <p:nvPr/>
          </p:nvSpPr>
          <p:spPr>
            <a:xfrm>
              <a:off x="3402254" y="5037663"/>
              <a:ext cx="68151" cy="162265"/>
            </a:xfrm>
            <a:custGeom>
              <a:avLst/>
              <a:gdLst>
                <a:gd name="connsiteX0" fmla="*/ 89 w 68151"/>
                <a:gd name="connsiteY0" fmla="*/ 0 h 162265"/>
                <a:gd name="connsiteX1" fmla="*/ 18026 w 68151"/>
                <a:gd name="connsiteY1" fmla="*/ 34799 h 162265"/>
                <a:gd name="connsiteX2" fmla="*/ 22185 w 68151"/>
                <a:gd name="connsiteY2" fmla="*/ 69716 h 162265"/>
                <a:gd name="connsiteX3" fmla="*/ 31925 w 68151"/>
                <a:gd name="connsiteY3" fmla="*/ 143351 h 162265"/>
                <a:gd name="connsiteX4" fmla="*/ 61238 w 68151"/>
                <a:gd name="connsiteY4" fmla="*/ 162220 h 162265"/>
                <a:gd name="connsiteX5" fmla="*/ 68151 w 68151"/>
                <a:gd name="connsiteY5" fmla="*/ 160322 h 162265"/>
                <a:gd name="connsiteX6" fmla="*/ 61165 w 68151"/>
                <a:gd name="connsiteY6" fmla="*/ 162265 h 162265"/>
                <a:gd name="connsiteX7" fmla="*/ 31807 w 68151"/>
                <a:gd name="connsiteY7" fmla="*/ 143351 h 162265"/>
                <a:gd name="connsiteX8" fmla="*/ 22067 w 68151"/>
                <a:gd name="connsiteY8" fmla="*/ 69716 h 162265"/>
                <a:gd name="connsiteX9" fmla="*/ 17910 w 68151"/>
                <a:gd name="connsiteY9" fmla="*/ 34799 h 162265"/>
                <a:gd name="connsiteX10" fmla="*/ 8203 w 68151"/>
                <a:gd name="connsiteY10" fmla="*/ 5538 h 162265"/>
                <a:gd name="connsiteX11" fmla="*/ 0 w 68151"/>
                <a:gd name="connsiteY11" fmla="*/ 20 h 162265"/>
                <a:gd name="connsiteX12" fmla="*/ 89 w 68151"/>
                <a:gd name="connsiteY12" fmla="*/ 0 h 162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151" h="162265">
                  <a:moveTo>
                    <a:pt x="89" y="0"/>
                  </a:moveTo>
                  <a:cubicBezTo>
                    <a:pt x="17671" y="2257"/>
                    <a:pt x="4247" y="28742"/>
                    <a:pt x="18026" y="34799"/>
                  </a:cubicBezTo>
                  <a:cubicBezTo>
                    <a:pt x="31925" y="40856"/>
                    <a:pt x="32163" y="62115"/>
                    <a:pt x="22185" y="69716"/>
                  </a:cubicBezTo>
                  <a:cubicBezTo>
                    <a:pt x="12325" y="77318"/>
                    <a:pt x="9117" y="118648"/>
                    <a:pt x="31925" y="143351"/>
                  </a:cubicBezTo>
                  <a:cubicBezTo>
                    <a:pt x="43329" y="155703"/>
                    <a:pt x="53397" y="160899"/>
                    <a:pt x="61238" y="162220"/>
                  </a:cubicBezTo>
                  <a:lnTo>
                    <a:pt x="68151" y="160322"/>
                  </a:lnTo>
                  <a:lnTo>
                    <a:pt x="61165" y="162265"/>
                  </a:lnTo>
                  <a:cubicBezTo>
                    <a:pt x="53309" y="160958"/>
                    <a:pt x="43211" y="155762"/>
                    <a:pt x="31807" y="143351"/>
                  </a:cubicBezTo>
                  <a:cubicBezTo>
                    <a:pt x="9000" y="118647"/>
                    <a:pt x="12207" y="77316"/>
                    <a:pt x="22067" y="69716"/>
                  </a:cubicBezTo>
                  <a:cubicBezTo>
                    <a:pt x="32045" y="62115"/>
                    <a:pt x="31689" y="40855"/>
                    <a:pt x="17910" y="34799"/>
                  </a:cubicBezTo>
                  <a:cubicBezTo>
                    <a:pt x="7574" y="30256"/>
                    <a:pt x="12474" y="14223"/>
                    <a:pt x="8203" y="5538"/>
                  </a:cubicBezTo>
                  <a:lnTo>
                    <a:pt x="0" y="20"/>
                  </a:lnTo>
                  <a:lnTo>
                    <a:pt x="89" y="0"/>
                  </a:lnTo>
                  <a:close/>
                </a:path>
              </a:pathLst>
            </a:custGeom>
            <a:grpFill/>
            <a:ln w="12700" cap="flat">
              <a:solidFill>
                <a:srgbClr val="070423"/>
              </a:solidFill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214" name="Freeform 465">
              <a:extLst>
                <a:ext uri="{FF2B5EF4-FFF2-40B4-BE49-F238E27FC236}">
                  <a16:creationId xmlns:a16="http://schemas.microsoft.com/office/drawing/2014/main" id="{03F9BE43-B9E9-B6AE-79BF-F3EDA14AF1C6}"/>
                </a:ext>
              </a:extLst>
            </p:cNvPr>
            <p:cNvSpPr/>
            <p:nvPr/>
          </p:nvSpPr>
          <p:spPr>
            <a:xfrm>
              <a:off x="3392669" y="5038100"/>
              <a:ext cx="7644" cy="1749"/>
            </a:xfrm>
            <a:custGeom>
              <a:avLst/>
              <a:gdLst>
                <a:gd name="connsiteX0" fmla="*/ 7644 w 7644"/>
                <a:gd name="connsiteY0" fmla="*/ 0 h 1749"/>
                <a:gd name="connsiteX1" fmla="*/ 0 w 7644"/>
                <a:gd name="connsiteY1" fmla="*/ 1749 h 1749"/>
                <a:gd name="connsiteX2" fmla="*/ 95 w 7644"/>
                <a:gd name="connsiteY2" fmla="*/ 1627 h 1749"/>
                <a:gd name="connsiteX3" fmla="*/ 7644 w 7644"/>
                <a:gd name="connsiteY3" fmla="*/ 0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44" h="1749">
                  <a:moveTo>
                    <a:pt x="7644" y="0"/>
                  </a:moveTo>
                  <a:lnTo>
                    <a:pt x="0" y="1749"/>
                  </a:lnTo>
                  <a:lnTo>
                    <a:pt x="95" y="1627"/>
                  </a:lnTo>
                  <a:lnTo>
                    <a:pt x="7644" y="0"/>
                  </a:lnTo>
                  <a:close/>
                </a:path>
              </a:pathLst>
            </a:custGeom>
            <a:grpFill/>
            <a:ln w="12700" cap="flat">
              <a:solidFill>
                <a:srgbClr val="070423"/>
              </a:solidFill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215" name="Freeform 466">
              <a:extLst>
                <a:ext uri="{FF2B5EF4-FFF2-40B4-BE49-F238E27FC236}">
                  <a16:creationId xmlns:a16="http://schemas.microsoft.com/office/drawing/2014/main" id="{117B5912-4585-C84D-0F95-16813D7BBE50}"/>
                </a:ext>
              </a:extLst>
            </p:cNvPr>
            <p:cNvSpPr/>
            <p:nvPr/>
          </p:nvSpPr>
          <p:spPr>
            <a:xfrm>
              <a:off x="3387423" y="5039849"/>
              <a:ext cx="5247" cy="6781"/>
            </a:xfrm>
            <a:custGeom>
              <a:avLst/>
              <a:gdLst>
                <a:gd name="connsiteX0" fmla="*/ 5247 w 5247"/>
                <a:gd name="connsiteY0" fmla="*/ 0 h 6781"/>
                <a:gd name="connsiteX1" fmla="*/ 0 w 5247"/>
                <a:gd name="connsiteY1" fmla="*/ 6781 h 6781"/>
                <a:gd name="connsiteX2" fmla="*/ 4907 w 5247"/>
                <a:gd name="connsiteY2" fmla="*/ 78 h 6781"/>
                <a:gd name="connsiteX3" fmla="*/ 5247 w 5247"/>
                <a:gd name="connsiteY3" fmla="*/ 0 h 6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47" h="6781">
                  <a:moveTo>
                    <a:pt x="5247" y="0"/>
                  </a:moveTo>
                  <a:lnTo>
                    <a:pt x="0" y="6781"/>
                  </a:lnTo>
                  <a:lnTo>
                    <a:pt x="4907" y="78"/>
                  </a:lnTo>
                  <a:lnTo>
                    <a:pt x="5247" y="0"/>
                  </a:lnTo>
                  <a:close/>
                </a:path>
              </a:pathLst>
            </a:custGeom>
            <a:grpFill/>
            <a:ln w="12700" cap="flat">
              <a:solidFill>
                <a:srgbClr val="070423"/>
              </a:solidFill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222" name="Freeform 467">
              <a:extLst>
                <a:ext uri="{FF2B5EF4-FFF2-40B4-BE49-F238E27FC236}">
                  <a16:creationId xmlns:a16="http://schemas.microsoft.com/office/drawing/2014/main" id="{B0A08D71-BE0E-37F6-9ACC-3DCB481096A1}"/>
                </a:ext>
              </a:extLst>
            </p:cNvPr>
            <p:cNvSpPr/>
            <p:nvPr/>
          </p:nvSpPr>
          <p:spPr>
            <a:xfrm>
              <a:off x="3512861" y="5042867"/>
              <a:ext cx="16290" cy="6023"/>
            </a:xfrm>
            <a:custGeom>
              <a:avLst/>
              <a:gdLst>
                <a:gd name="connsiteX0" fmla="*/ 16290 w 16290"/>
                <a:gd name="connsiteY0" fmla="*/ 0 h 6023"/>
                <a:gd name="connsiteX1" fmla="*/ 16279 w 16290"/>
                <a:gd name="connsiteY1" fmla="*/ 53 h 6023"/>
                <a:gd name="connsiteX2" fmla="*/ 0 w 16290"/>
                <a:gd name="connsiteY2" fmla="*/ 6023 h 6023"/>
                <a:gd name="connsiteX3" fmla="*/ 77 w 16290"/>
                <a:gd name="connsiteY3" fmla="*/ 5961 h 6023"/>
                <a:gd name="connsiteX4" fmla="*/ 16290 w 16290"/>
                <a:gd name="connsiteY4" fmla="*/ 0 h 6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290" h="6023">
                  <a:moveTo>
                    <a:pt x="16290" y="0"/>
                  </a:moveTo>
                  <a:lnTo>
                    <a:pt x="16279" y="53"/>
                  </a:lnTo>
                  <a:lnTo>
                    <a:pt x="0" y="6023"/>
                  </a:lnTo>
                  <a:lnTo>
                    <a:pt x="77" y="5961"/>
                  </a:lnTo>
                  <a:lnTo>
                    <a:pt x="16290" y="0"/>
                  </a:lnTo>
                  <a:close/>
                </a:path>
              </a:pathLst>
            </a:custGeom>
            <a:grpFill/>
            <a:ln w="12700" cap="flat">
              <a:solidFill>
                <a:srgbClr val="070423"/>
              </a:solidFill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224" name="Freeform 468">
              <a:extLst>
                <a:ext uri="{FF2B5EF4-FFF2-40B4-BE49-F238E27FC236}">
                  <a16:creationId xmlns:a16="http://schemas.microsoft.com/office/drawing/2014/main" id="{F08BCC4E-0E21-7A27-F1BD-685CC41EDDC6}"/>
                </a:ext>
              </a:extLst>
            </p:cNvPr>
            <p:cNvSpPr/>
            <p:nvPr/>
          </p:nvSpPr>
          <p:spPr>
            <a:xfrm>
              <a:off x="3387184" y="5046630"/>
              <a:ext cx="239" cy="325"/>
            </a:xfrm>
            <a:custGeom>
              <a:avLst/>
              <a:gdLst>
                <a:gd name="connsiteX0" fmla="*/ 239 w 239"/>
                <a:gd name="connsiteY0" fmla="*/ 0 h 325"/>
                <a:gd name="connsiteX1" fmla="*/ 0 w 239"/>
                <a:gd name="connsiteY1" fmla="*/ 325 h 325"/>
                <a:gd name="connsiteX2" fmla="*/ 155 w 239"/>
                <a:gd name="connsiteY2" fmla="*/ 15 h 325"/>
                <a:gd name="connsiteX3" fmla="*/ 191 w 239"/>
                <a:gd name="connsiteY3" fmla="*/ 61 h 325"/>
                <a:gd name="connsiteX4" fmla="*/ 239 w 239"/>
                <a:gd name="connsiteY4" fmla="*/ 0 h 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" h="325">
                  <a:moveTo>
                    <a:pt x="239" y="0"/>
                  </a:moveTo>
                  <a:lnTo>
                    <a:pt x="0" y="325"/>
                  </a:lnTo>
                  <a:lnTo>
                    <a:pt x="155" y="15"/>
                  </a:lnTo>
                  <a:lnTo>
                    <a:pt x="191" y="61"/>
                  </a:lnTo>
                  <a:lnTo>
                    <a:pt x="239" y="0"/>
                  </a:lnTo>
                  <a:close/>
                </a:path>
              </a:pathLst>
            </a:custGeom>
            <a:grpFill/>
            <a:ln w="12700" cap="flat">
              <a:solidFill>
                <a:srgbClr val="070423"/>
              </a:solidFill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225" name="Freeform 469">
              <a:extLst>
                <a:ext uri="{FF2B5EF4-FFF2-40B4-BE49-F238E27FC236}">
                  <a16:creationId xmlns:a16="http://schemas.microsoft.com/office/drawing/2014/main" id="{26ECFB50-EB20-200E-0FCE-78B32174B02D}"/>
                </a:ext>
              </a:extLst>
            </p:cNvPr>
            <p:cNvSpPr/>
            <p:nvPr/>
          </p:nvSpPr>
          <p:spPr>
            <a:xfrm>
              <a:off x="3376277" y="5046955"/>
              <a:ext cx="10907" cy="14727"/>
            </a:xfrm>
            <a:custGeom>
              <a:avLst/>
              <a:gdLst>
                <a:gd name="connsiteX0" fmla="*/ 10907 w 10907"/>
                <a:gd name="connsiteY0" fmla="*/ 0 h 14727"/>
                <a:gd name="connsiteX1" fmla="*/ 6599 w 10907"/>
                <a:gd name="connsiteY1" fmla="*/ 8628 h 14727"/>
                <a:gd name="connsiteX2" fmla="*/ 51 w 10907"/>
                <a:gd name="connsiteY2" fmla="*/ 14701 h 14727"/>
                <a:gd name="connsiteX3" fmla="*/ 0 w 10907"/>
                <a:gd name="connsiteY3" fmla="*/ 14727 h 14727"/>
                <a:gd name="connsiteX4" fmla="*/ 10580 w 10907"/>
                <a:gd name="connsiteY4" fmla="*/ 447 h 14727"/>
                <a:gd name="connsiteX5" fmla="*/ 10907 w 10907"/>
                <a:gd name="connsiteY5" fmla="*/ 0 h 14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907" h="14727">
                  <a:moveTo>
                    <a:pt x="10907" y="0"/>
                  </a:moveTo>
                  <a:lnTo>
                    <a:pt x="6599" y="8628"/>
                  </a:lnTo>
                  <a:cubicBezTo>
                    <a:pt x="4951" y="11405"/>
                    <a:pt x="2961" y="13691"/>
                    <a:pt x="51" y="14701"/>
                  </a:cubicBezTo>
                  <a:lnTo>
                    <a:pt x="0" y="14727"/>
                  </a:lnTo>
                  <a:lnTo>
                    <a:pt x="10580" y="447"/>
                  </a:lnTo>
                  <a:lnTo>
                    <a:pt x="10907" y="0"/>
                  </a:lnTo>
                  <a:close/>
                </a:path>
              </a:pathLst>
            </a:custGeom>
            <a:grpFill/>
            <a:ln w="12700" cap="flat">
              <a:solidFill>
                <a:srgbClr val="070423"/>
              </a:solidFill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226" name="Freeform 470">
              <a:extLst>
                <a:ext uri="{FF2B5EF4-FFF2-40B4-BE49-F238E27FC236}">
                  <a16:creationId xmlns:a16="http://schemas.microsoft.com/office/drawing/2014/main" id="{7E5712C4-666D-C229-147C-C2F24EC075CE}"/>
                </a:ext>
              </a:extLst>
            </p:cNvPr>
            <p:cNvSpPr/>
            <p:nvPr/>
          </p:nvSpPr>
          <p:spPr>
            <a:xfrm>
              <a:off x="3495679" y="5048890"/>
              <a:ext cx="61412" cy="125407"/>
            </a:xfrm>
            <a:custGeom>
              <a:avLst/>
              <a:gdLst>
                <a:gd name="connsiteX0" fmla="*/ 17182 w 61412"/>
                <a:gd name="connsiteY0" fmla="*/ 0 h 125407"/>
                <a:gd name="connsiteX1" fmla="*/ 10727 w 61412"/>
                <a:gd name="connsiteY1" fmla="*/ 5161 h 125407"/>
                <a:gd name="connsiteX2" fmla="*/ 1222 w 61412"/>
                <a:gd name="connsiteY2" fmla="*/ 36042 h 125407"/>
                <a:gd name="connsiteX3" fmla="*/ 36266 w 61412"/>
                <a:gd name="connsiteY3" fmla="*/ 79036 h 125407"/>
                <a:gd name="connsiteX4" fmla="*/ 46675 w 61412"/>
                <a:gd name="connsiteY4" fmla="*/ 100027 h 125407"/>
                <a:gd name="connsiteX5" fmla="*/ 61412 w 61412"/>
                <a:gd name="connsiteY5" fmla="*/ 125407 h 125407"/>
                <a:gd name="connsiteX6" fmla="*/ 61063 w 61412"/>
                <a:gd name="connsiteY6" fmla="*/ 125330 h 125407"/>
                <a:gd name="connsiteX7" fmla="*/ 46529 w 61412"/>
                <a:gd name="connsiteY7" fmla="*/ 100147 h 125407"/>
                <a:gd name="connsiteX8" fmla="*/ 36030 w 61412"/>
                <a:gd name="connsiteY8" fmla="*/ 79154 h 125407"/>
                <a:gd name="connsiteX9" fmla="*/ 986 w 61412"/>
                <a:gd name="connsiteY9" fmla="*/ 36162 h 125407"/>
                <a:gd name="connsiteX10" fmla="*/ 17023 w 61412"/>
                <a:gd name="connsiteY10" fmla="*/ 58 h 125407"/>
                <a:gd name="connsiteX11" fmla="*/ 17182 w 61412"/>
                <a:gd name="connsiteY11" fmla="*/ 0 h 125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412" h="125407">
                  <a:moveTo>
                    <a:pt x="17182" y="0"/>
                  </a:moveTo>
                  <a:lnTo>
                    <a:pt x="10727" y="5161"/>
                  </a:lnTo>
                  <a:cubicBezTo>
                    <a:pt x="6256" y="13751"/>
                    <a:pt x="6746" y="30341"/>
                    <a:pt x="1222" y="36042"/>
                  </a:cubicBezTo>
                  <a:cubicBezTo>
                    <a:pt x="-6143" y="43644"/>
                    <a:pt x="30089" y="62647"/>
                    <a:pt x="36266" y="79036"/>
                  </a:cubicBezTo>
                  <a:cubicBezTo>
                    <a:pt x="38048" y="83905"/>
                    <a:pt x="41998" y="91595"/>
                    <a:pt x="46675" y="100027"/>
                  </a:cubicBezTo>
                  <a:lnTo>
                    <a:pt x="61412" y="125407"/>
                  </a:lnTo>
                  <a:lnTo>
                    <a:pt x="61063" y="125330"/>
                  </a:lnTo>
                  <a:lnTo>
                    <a:pt x="46529" y="100147"/>
                  </a:lnTo>
                  <a:cubicBezTo>
                    <a:pt x="41851" y="91714"/>
                    <a:pt x="37872" y="84024"/>
                    <a:pt x="36030" y="79154"/>
                  </a:cubicBezTo>
                  <a:cubicBezTo>
                    <a:pt x="29734" y="62766"/>
                    <a:pt x="-6379" y="43763"/>
                    <a:pt x="986" y="36162"/>
                  </a:cubicBezTo>
                  <a:cubicBezTo>
                    <a:pt x="8351" y="28561"/>
                    <a:pt x="5025" y="1720"/>
                    <a:pt x="17023" y="58"/>
                  </a:cubicBezTo>
                  <a:lnTo>
                    <a:pt x="17182" y="0"/>
                  </a:lnTo>
                  <a:close/>
                </a:path>
              </a:pathLst>
            </a:custGeom>
            <a:grpFill/>
            <a:ln w="12700" cap="flat">
              <a:solidFill>
                <a:srgbClr val="070423"/>
              </a:solidFill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227" name="Freeform 471">
              <a:extLst>
                <a:ext uri="{FF2B5EF4-FFF2-40B4-BE49-F238E27FC236}">
                  <a16:creationId xmlns:a16="http://schemas.microsoft.com/office/drawing/2014/main" id="{4E475254-6DAB-448E-D29D-985816328726}"/>
                </a:ext>
              </a:extLst>
            </p:cNvPr>
            <p:cNvSpPr/>
            <p:nvPr/>
          </p:nvSpPr>
          <p:spPr>
            <a:xfrm>
              <a:off x="3310422" y="5061681"/>
              <a:ext cx="65854" cy="22940"/>
            </a:xfrm>
            <a:custGeom>
              <a:avLst/>
              <a:gdLst>
                <a:gd name="connsiteX0" fmla="*/ 65854 w 65854"/>
                <a:gd name="connsiteY0" fmla="*/ 0 h 22940"/>
                <a:gd name="connsiteX1" fmla="*/ 65787 w 65854"/>
                <a:gd name="connsiteY1" fmla="*/ 90 h 22940"/>
                <a:gd name="connsiteX2" fmla="*/ 14706 w 65854"/>
                <a:gd name="connsiteY2" fmla="*/ 20756 h 22940"/>
                <a:gd name="connsiteX3" fmla="*/ 0 w 65854"/>
                <a:gd name="connsiteY3" fmla="*/ 22940 h 22940"/>
                <a:gd name="connsiteX4" fmla="*/ 118 w 65854"/>
                <a:gd name="connsiteY4" fmla="*/ 22806 h 22940"/>
                <a:gd name="connsiteX5" fmla="*/ 14824 w 65854"/>
                <a:gd name="connsiteY5" fmla="*/ 20639 h 22940"/>
                <a:gd name="connsiteX6" fmla="*/ 40854 w 65854"/>
                <a:gd name="connsiteY6" fmla="*/ 12622 h 22940"/>
                <a:gd name="connsiteX7" fmla="*/ 65854 w 65854"/>
                <a:gd name="connsiteY7" fmla="*/ 0 h 22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854" h="22940">
                  <a:moveTo>
                    <a:pt x="65854" y="0"/>
                  </a:moveTo>
                  <a:lnTo>
                    <a:pt x="65787" y="90"/>
                  </a:lnTo>
                  <a:cubicBezTo>
                    <a:pt x="54621" y="4010"/>
                    <a:pt x="27298" y="23131"/>
                    <a:pt x="14706" y="20756"/>
                  </a:cubicBezTo>
                  <a:lnTo>
                    <a:pt x="0" y="22940"/>
                  </a:lnTo>
                  <a:lnTo>
                    <a:pt x="118" y="22806"/>
                  </a:lnTo>
                  <a:cubicBezTo>
                    <a:pt x="3724" y="20513"/>
                    <a:pt x="8409" y="19422"/>
                    <a:pt x="14824" y="20639"/>
                  </a:cubicBezTo>
                  <a:cubicBezTo>
                    <a:pt x="21120" y="21767"/>
                    <a:pt x="31069" y="17580"/>
                    <a:pt x="40854" y="12622"/>
                  </a:cubicBezTo>
                  <a:lnTo>
                    <a:pt x="65854" y="0"/>
                  </a:lnTo>
                  <a:close/>
                </a:path>
              </a:pathLst>
            </a:custGeom>
            <a:grpFill/>
            <a:ln w="12700" cap="flat">
              <a:solidFill>
                <a:srgbClr val="070423"/>
              </a:solidFill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228" name="Freeform 472">
              <a:extLst>
                <a:ext uri="{FF2B5EF4-FFF2-40B4-BE49-F238E27FC236}">
                  <a16:creationId xmlns:a16="http://schemas.microsoft.com/office/drawing/2014/main" id="{74F93649-DC0B-B875-7113-B38028BA279C}"/>
                </a:ext>
              </a:extLst>
            </p:cNvPr>
            <p:cNvSpPr/>
            <p:nvPr/>
          </p:nvSpPr>
          <p:spPr>
            <a:xfrm>
              <a:off x="3213404" y="5081905"/>
              <a:ext cx="83195" cy="26028"/>
            </a:xfrm>
            <a:custGeom>
              <a:avLst/>
              <a:gdLst>
                <a:gd name="connsiteX0" fmla="*/ 20971 w 83195"/>
                <a:gd name="connsiteY0" fmla="*/ 335 h 26028"/>
                <a:gd name="connsiteX1" fmla="*/ 30587 w 83195"/>
                <a:gd name="connsiteY1" fmla="*/ 3859 h 26028"/>
                <a:gd name="connsiteX2" fmla="*/ 67057 w 83195"/>
                <a:gd name="connsiteY2" fmla="*/ 15974 h 26028"/>
                <a:gd name="connsiteX3" fmla="*/ 76204 w 83195"/>
                <a:gd name="connsiteY3" fmla="*/ 25831 h 26028"/>
                <a:gd name="connsiteX4" fmla="*/ 83195 w 83195"/>
                <a:gd name="connsiteY4" fmla="*/ 21944 h 26028"/>
                <a:gd name="connsiteX5" fmla="*/ 83109 w 83195"/>
                <a:gd name="connsiteY5" fmla="*/ 22094 h 26028"/>
                <a:gd name="connsiteX6" fmla="*/ 76086 w 83195"/>
                <a:gd name="connsiteY6" fmla="*/ 25947 h 26028"/>
                <a:gd name="connsiteX7" fmla="*/ 66939 w 83195"/>
                <a:gd name="connsiteY7" fmla="*/ 16090 h 26028"/>
                <a:gd name="connsiteX8" fmla="*/ 30471 w 83195"/>
                <a:gd name="connsiteY8" fmla="*/ 3976 h 26028"/>
                <a:gd name="connsiteX9" fmla="*/ 8241 w 83195"/>
                <a:gd name="connsiteY9" fmla="*/ 680 h 26028"/>
                <a:gd name="connsiteX10" fmla="*/ 42 w 83195"/>
                <a:gd name="connsiteY10" fmla="*/ 3782 h 26028"/>
                <a:gd name="connsiteX11" fmla="*/ 0 w 83195"/>
                <a:gd name="connsiteY11" fmla="*/ 3709 h 26028"/>
                <a:gd name="connsiteX12" fmla="*/ 20971 w 83195"/>
                <a:gd name="connsiteY12" fmla="*/ 335 h 26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3195" h="26028">
                  <a:moveTo>
                    <a:pt x="20971" y="335"/>
                  </a:moveTo>
                  <a:cubicBezTo>
                    <a:pt x="25079" y="853"/>
                    <a:pt x="28687" y="1988"/>
                    <a:pt x="30587" y="3859"/>
                  </a:cubicBezTo>
                  <a:cubicBezTo>
                    <a:pt x="38190" y="11222"/>
                    <a:pt x="64325" y="4690"/>
                    <a:pt x="67057" y="15974"/>
                  </a:cubicBezTo>
                  <a:cubicBezTo>
                    <a:pt x="70146" y="19298"/>
                    <a:pt x="73236" y="22505"/>
                    <a:pt x="76204" y="25831"/>
                  </a:cubicBezTo>
                  <a:lnTo>
                    <a:pt x="83195" y="21944"/>
                  </a:lnTo>
                  <a:lnTo>
                    <a:pt x="83109" y="22094"/>
                  </a:lnTo>
                  <a:cubicBezTo>
                    <a:pt x="81210" y="24768"/>
                    <a:pt x="79086" y="26423"/>
                    <a:pt x="76086" y="25947"/>
                  </a:cubicBezTo>
                  <a:cubicBezTo>
                    <a:pt x="72998" y="22623"/>
                    <a:pt x="69910" y="19416"/>
                    <a:pt x="66939" y="16090"/>
                  </a:cubicBezTo>
                  <a:cubicBezTo>
                    <a:pt x="64326" y="4807"/>
                    <a:pt x="38072" y="11459"/>
                    <a:pt x="30471" y="3976"/>
                  </a:cubicBezTo>
                  <a:cubicBezTo>
                    <a:pt x="26669" y="294"/>
                    <a:pt x="16037" y="-508"/>
                    <a:pt x="8241" y="680"/>
                  </a:cubicBezTo>
                  <a:lnTo>
                    <a:pt x="42" y="3782"/>
                  </a:lnTo>
                  <a:lnTo>
                    <a:pt x="0" y="3709"/>
                  </a:lnTo>
                  <a:cubicBezTo>
                    <a:pt x="2543" y="736"/>
                    <a:pt x="12756" y="-700"/>
                    <a:pt x="20971" y="335"/>
                  </a:cubicBezTo>
                  <a:close/>
                </a:path>
              </a:pathLst>
            </a:custGeom>
            <a:grpFill/>
            <a:ln w="12700" cap="flat">
              <a:solidFill>
                <a:srgbClr val="070423"/>
              </a:solidFill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229" name="Freeform 473">
              <a:extLst>
                <a:ext uri="{FF2B5EF4-FFF2-40B4-BE49-F238E27FC236}">
                  <a16:creationId xmlns:a16="http://schemas.microsoft.com/office/drawing/2014/main" id="{CCD982E8-2870-5CEB-194E-A556860A23BE}"/>
                </a:ext>
              </a:extLst>
            </p:cNvPr>
            <p:cNvSpPr/>
            <p:nvPr/>
          </p:nvSpPr>
          <p:spPr>
            <a:xfrm>
              <a:off x="3310304" y="5084621"/>
              <a:ext cx="119" cy="136"/>
            </a:xfrm>
            <a:custGeom>
              <a:avLst/>
              <a:gdLst>
                <a:gd name="connsiteX0" fmla="*/ 119 w 119"/>
                <a:gd name="connsiteY0" fmla="*/ 0 h 136"/>
                <a:gd name="connsiteX1" fmla="*/ 0 w 119"/>
                <a:gd name="connsiteY1" fmla="*/ 136 h 136"/>
                <a:gd name="connsiteX2" fmla="*/ 119 w 119"/>
                <a:gd name="connsiteY2" fmla="*/ 0 h 136"/>
                <a:gd name="connsiteX3" fmla="*/ 119 w 119"/>
                <a:gd name="connsiteY3" fmla="*/ 0 h 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9" h="136">
                  <a:moveTo>
                    <a:pt x="119" y="0"/>
                  </a:moveTo>
                  <a:lnTo>
                    <a:pt x="0" y="136"/>
                  </a:lnTo>
                  <a:lnTo>
                    <a:pt x="119" y="0"/>
                  </a:lnTo>
                  <a:lnTo>
                    <a:pt x="119" y="0"/>
                  </a:lnTo>
                  <a:close/>
                </a:path>
              </a:pathLst>
            </a:custGeom>
            <a:grpFill/>
            <a:ln w="12700" cap="flat">
              <a:solidFill>
                <a:srgbClr val="070423"/>
              </a:solidFill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230" name="Freeform 474">
              <a:extLst>
                <a:ext uri="{FF2B5EF4-FFF2-40B4-BE49-F238E27FC236}">
                  <a16:creationId xmlns:a16="http://schemas.microsoft.com/office/drawing/2014/main" id="{8F9897BE-ADD9-F590-C029-D9394FFD99BC}"/>
                </a:ext>
              </a:extLst>
            </p:cNvPr>
            <p:cNvSpPr/>
            <p:nvPr/>
          </p:nvSpPr>
          <p:spPr>
            <a:xfrm>
              <a:off x="3302259" y="5084758"/>
              <a:ext cx="8045" cy="9193"/>
            </a:xfrm>
            <a:custGeom>
              <a:avLst/>
              <a:gdLst>
                <a:gd name="connsiteX0" fmla="*/ 8045 w 8045"/>
                <a:gd name="connsiteY0" fmla="*/ 0 h 9193"/>
                <a:gd name="connsiteX1" fmla="*/ 0 w 8045"/>
                <a:gd name="connsiteY1" fmla="*/ 9193 h 9193"/>
                <a:gd name="connsiteX2" fmla="*/ 46 w 8045"/>
                <a:gd name="connsiteY2" fmla="*/ 9112 h 9193"/>
                <a:gd name="connsiteX3" fmla="*/ 8045 w 8045"/>
                <a:gd name="connsiteY3" fmla="*/ 0 h 9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45" h="9193">
                  <a:moveTo>
                    <a:pt x="8045" y="0"/>
                  </a:moveTo>
                  <a:lnTo>
                    <a:pt x="0" y="9193"/>
                  </a:lnTo>
                  <a:lnTo>
                    <a:pt x="46" y="9112"/>
                  </a:lnTo>
                  <a:lnTo>
                    <a:pt x="8045" y="0"/>
                  </a:lnTo>
                  <a:close/>
                </a:path>
              </a:pathLst>
            </a:custGeom>
            <a:grpFill/>
            <a:ln w="12700" cap="flat">
              <a:solidFill>
                <a:srgbClr val="070423"/>
              </a:solidFill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231" name="Freeform 475">
              <a:extLst>
                <a:ext uri="{FF2B5EF4-FFF2-40B4-BE49-F238E27FC236}">
                  <a16:creationId xmlns:a16="http://schemas.microsoft.com/office/drawing/2014/main" id="{6E3EBBA5-78B5-5C58-B7F8-A69FB9524A2E}"/>
                </a:ext>
              </a:extLst>
            </p:cNvPr>
            <p:cNvSpPr/>
            <p:nvPr/>
          </p:nvSpPr>
          <p:spPr>
            <a:xfrm>
              <a:off x="3212692" y="5085687"/>
              <a:ext cx="59452" cy="77790"/>
            </a:xfrm>
            <a:custGeom>
              <a:avLst/>
              <a:gdLst>
                <a:gd name="connsiteX0" fmla="*/ 753 w 59452"/>
                <a:gd name="connsiteY0" fmla="*/ 0 h 77790"/>
                <a:gd name="connsiteX1" fmla="*/ 3857 w 59452"/>
                <a:gd name="connsiteY1" fmla="*/ 5421 h 77790"/>
                <a:gd name="connsiteX2" fmla="*/ 59452 w 59452"/>
                <a:gd name="connsiteY2" fmla="*/ 75018 h 77790"/>
                <a:gd name="connsiteX3" fmla="*/ 59234 w 59452"/>
                <a:gd name="connsiteY3" fmla="*/ 75217 h 77790"/>
                <a:gd name="connsiteX4" fmla="*/ 56132 w 59452"/>
                <a:gd name="connsiteY4" fmla="*/ 77723 h 77790"/>
                <a:gd name="connsiteX5" fmla="*/ 3740 w 59452"/>
                <a:gd name="connsiteY5" fmla="*/ 5539 h 77790"/>
                <a:gd name="connsiteX6" fmla="*/ 594 w 59452"/>
                <a:gd name="connsiteY6" fmla="*/ 60 h 77790"/>
                <a:gd name="connsiteX7" fmla="*/ 753 w 59452"/>
                <a:gd name="connsiteY7" fmla="*/ 0 h 77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9452" h="77790">
                  <a:moveTo>
                    <a:pt x="753" y="0"/>
                  </a:moveTo>
                  <a:lnTo>
                    <a:pt x="3857" y="5421"/>
                  </a:lnTo>
                  <a:cubicBezTo>
                    <a:pt x="3145" y="4946"/>
                    <a:pt x="56721" y="94496"/>
                    <a:pt x="59452" y="75018"/>
                  </a:cubicBezTo>
                  <a:lnTo>
                    <a:pt x="59234" y="75217"/>
                  </a:lnTo>
                  <a:lnTo>
                    <a:pt x="56132" y="77723"/>
                  </a:lnTo>
                  <a:cubicBezTo>
                    <a:pt x="44057" y="73658"/>
                    <a:pt x="3116" y="5227"/>
                    <a:pt x="3740" y="5539"/>
                  </a:cubicBezTo>
                  <a:cubicBezTo>
                    <a:pt x="-32" y="3401"/>
                    <a:pt x="-678" y="1538"/>
                    <a:pt x="594" y="60"/>
                  </a:cubicBezTo>
                  <a:lnTo>
                    <a:pt x="753" y="0"/>
                  </a:lnTo>
                  <a:close/>
                </a:path>
              </a:pathLst>
            </a:custGeom>
            <a:grpFill/>
            <a:ln w="12700" cap="flat">
              <a:solidFill>
                <a:srgbClr val="070423"/>
              </a:solidFill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232" name="Freeform 476">
              <a:extLst>
                <a:ext uri="{FF2B5EF4-FFF2-40B4-BE49-F238E27FC236}">
                  <a16:creationId xmlns:a16="http://schemas.microsoft.com/office/drawing/2014/main" id="{0BCB3694-E9CC-3D0A-6B01-ABC0D00D30DA}"/>
                </a:ext>
              </a:extLst>
            </p:cNvPr>
            <p:cNvSpPr/>
            <p:nvPr/>
          </p:nvSpPr>
          <p:spPr>
            <a:xfrm>
              <a:off x="3296598" y="5093951"/>
              <a:ext cx="5660" cy="9899"/>
            </a:xfrm>
            <a:custGeom>
              <a:avLst/>
              <a:gdLst>
                <a:gd name="connsiteX0" fmla="*/ 5660 w 5660"/>
                <a:gd name="connsiteY0" fmla="*/ 0 h 9899"/>
                <a:gd name="connsiteX1" fmla="*/ 31 w 5660"/>
                <a:gd name="connsiteY1" fmla="*/ 9881 h 9899"/>
                <a:gd name="connsiteX2" fmla="*/ 0 w 5660"/>
                <a:gd name="connsiteY2" fmla="*/ 9899 h 9899"/>
                <a:gd name="connsiteX3" fmla="*/ 5588 w 5660"/>
                <a:gd name="connsiteY3" fmla="*/ 82 h 9899"/>
                <a:gd name="connsiteX4" fmla="*/ 5660 w 5660"/>
                <a:gd name="connsiteY4" fmla="*/ 0 h 9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60" h="9899">
                  <a:moveTo>
                    <a:pt x="5660" y="0"/>
                  </a:moveTo>
                  <a:lnTo>
                    <a:pt x="31" y="9881"/>
                  </a:lnTo>
                  <a:lnTo>
                    <a:pt x="0" y="9899"/>
                  </a:lnTo>
                  <a:lnTo>
                    <a:pt x="5588" y="82"/>
                  </a:lnTo>
                  <a:lnTo>
                    <a:pt x="5660" y="0"/>
                  </a:lnTo>
                  <a:close/>
                </a:path>
              </a:pathLst>
            </a:custGeom>
            <a:grpFill/>
            <a:ln w="12700" cap="flat">
              <a:solidFill>
                <a:srgbClr val="070423"/>
              </a:solidFill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233" name="Freeform 477">
              <a:extLst>
                <a:ext uri="{FF2B5EF4-FFF2-40B4-BE49-F238E27FC236}">
                  <a16:creationId xmlns:a16="http://schemas.microsoft.com/office/drawing/2014/main" id="{3E6BF2C3-B6F2-43A0-63CA-AF495511CD61}"/>
                </a:ext>
              </a:extLst>
            </p:cNvPr>
            <p:cNvSpPr/>
            <p:nvPr/>
          </p:nvSpPr>
          <p:spPr>
            <a:xfrm>
              <a:off x="3587130" y="5145277"/>
              <a:ext cx="64787" cy="13658"/>
            </a:xfrm>
            <a:custGeom>
              <a:avLst/>
              <a:gdLst>
                <a:gd name="connsiteX0" fmla="*/ 46688 w 64787"/>
                <a:gd name="connsiteY0" fmla="*/ 212 h 13658"/>
                <a:gd name="connsiteX1" fmla="*/ 54345 w 64787"/>
                <a:gd name="connsiteY1" fmla="*/ 4381 h 13658"/>
                <a:gd name="connsiteX2" fmla="*/ 59099 w 64787"/>
                <a:gd name="connsiteY2" fmla="*/ 8605 h 13658"/>
                <a:gd name="connsiteX3" fmla="*/ 64787 w 64787"/>
                <a:gd name="connsiteY3" fmla="*/ 13658 h 13658"/>
                <a:gd name="connsiteX4" fmla="*/ 58384 w 64787"/>
                <a:gd name="connsiteY4" fmla="*/ 9726 h 13658"/>
                <a:gd name="connsiteX5" fmla="*/ 54227 w 64787"/>
                <a:gd name="connsiteY5" fmla="*/ 4502 h 13658"/>
                <a:gd name="connsiteX6" fmla="*/ 7896 w 64787"/>
                <a:gd name="connsiteY6" fmla="*/ 3789 h 13658"/>
                <a:gd name="connsiteX7" fmla="*/ 0 w 64787"/>
                <a:gd name="connsiteY7" fmla="*/ 6543 h 13658"/>
                <a:gd name="connsiteX8" fmla="*/ 29 w 64787"/>
                <a:gd name="connsiteY8" fmla="*/ 6455 h 13658"/>
                <a:gd name="connsiteX9" fmla="*/ 8016 w 64787"/>
                <a:gd name="connsiteY9" fmla="*/ 3669 h 13658"/>
                <a:gd name="connsiteX10" fmla="*/ 46688 w 64787"/>
                <a:gd name="connsiteY10" fmla="*/ 212 h 13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4787" h="13658">
                  <a:moveTo>
                    <a:pt x="46688" y="212"/>
                  </a:moveTo>
                  <a:cubicBezTo>
                    <a:pt x="50061" y="663"/>
                    <a:pt x="52741" y="1887"/>
                    <a:pt x="54345" y="4381"/>
                  </a:cubicBezTo>
                  <a:lnTo>
                    <a:pt x="59099" y="8605"/>
                  </a:lnTo>
                  <a:lnTo>
                    <a:pt x="64787" y="13658"/>
                  </a:lnTo>
                  <a:lnTo>
                    <a:pt x="58384" y="9726"/>
                  </a:lnTo>
                  <a:cubicBezTo>
                    <a:pt x="56840" y="8064"/>
                    <a:pt x="55415" y="6282"/>
                    <a:pt x="54227" y="4502"/>
                  </a:cubicBezTo>
                  <a:cubicBezTo>
                    <a:pt x="47811" y="-5475"/>
                    <a:pt x="24171" y="4858"/>
                    <a:pt x="7896" y="3789"/>
                  </a:cubicBezTo>
                  <a:lnTo>
                    <a:pt x="0" y="6543"/>
                  </a:lnTo>
                  <a:lnTo>
                    <a:pt x="29" y="6455"/>
                  </a:lnTo>
                  <a:cubicBezTo>
                    <a:pt x="1535" y="4523"/>
                    <a:pt x="3948" y="3402"/>
                    <a:pt x="8016" y="3669"/>
                  </a:cubicBezTo>
                  <a:cubicBezTo>
                    <a:pt x="20222" y="4471"/>
                    <a:pt x="36571" y="-1140"/>
                    <a:pt x="46688" y="212"/>
                  </a:cubicBezTo>
                  <a:close/>
                </a:path>
              </a:pathLst>
            </a:custGeom>
            <a:grpFill/>
            <a:ln w="12700" cap="flat">
              <a:solidFill>
                <a:srgbClr val="070423"/>
              </a:solidFill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234" name="Freeform 478">
              <a:extLst>
                <a:ext uri="{FF2B5EF4-FFF2-40B4-BE49-F238E27FC236}">
                  <a16:creationId xmlns:a16="http://schemas.microsoft.com/office/drawing/2014/main" id="{986E47AA-8D2D-8A8A-7848-767E2E4095A4}"/>
                </a:ext>
              </a:extLst>
            </p:cNvPr>
            <p:cNvSpPr/>
            <p:nvPr/>
          </p:nvSpPr>
          <p:spPr>
            <a:xfrm>
              <a:off x="3577885" y="5151820"/>
              <a:ext cx="9244" cy="23614"/>
            </a:xfrm>
            <a:custGeom>
              <a:avLst/>
              <a:gdLst>
                <a:gd name="connsiteX0" fmla="*/ 9244 w 9244"/>
                <a:gd name="connsiteY0" fmla="*/ 0 h 23614"/>
                <a:gd name="connsiteX1" fmla="*/ 6732 w 9244"/>
                <a:gd name="connsiteY1" fmla="*/ 7563 h 23614"/>
                <a:gd name="connsiteX2" fmla="*/ 35 w 9244"/>
                <a:gd name="connsiteY2" fmla="*/ 23611 h 23614"/>
                <a:gd name="connsiteX3" fmla="*/ 0 w 9244"/>
                <a:gd name="connsiteY3" fmla="*/ 23614 h 23614"/>
                <a:gd name="connsiteX4" fmla="*/ 5029 w 9244"/>
                <a:gd name="connsiteY4" fmla="*/ 16736 h 23614"/>
                <a:gd name="connsiteX5" fmla="*/ 9153 w 9244"/>
                <a:gd name="connsiteY5" fmla="*/ 31 h 23614"/>
                <a:gd name="connsiteX6" fmla="*/ 9244 w 9244"/>
                <a:gd name="connsiteY6" fmla="*/ 0 h 23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44" h="23614">
                  <a:moveTo>
                    <a:pt x="9244" y="0"/>
                  </a:moveTo>
                  <a:lnTo>
                    <a:pt x="6732" y="7563"/>
                  </a:lnTo>
                  <a:cubicBezTo>
                    <a:pt x="5856" y="13516"/>
                    <a:pt x="5618" y="20405"/>
                    <a:pt x="35" y="23611"/>
                  </a:cubicBezTo>
                  <a:lnTo>
                    <a:pt x="0" y="23614"/>
                  </a:lnTo>
                  <a:lnTo>
                    <a:pt x="5029" y="16736"/>
                  </a:lnTo>
                  <a:cubicBezTo>
                    <a:pt x="6763" y="11002"/>
                    <a:pt x="6143" y="3895"/>
                    <a:pt x="9153" y="31"/>
                  </a:cubicBezTo>
                  <a:lnTo>
                    <a:pt x="9244" y="0"/>
                  </a:lnTo>
                  <a:close/>
                </a:path>
              </a:pathLst>
            </a:custGeom>
            <a:grpFill/>
            <a:ln w="12700" cap="flat">
              <a:solidFill>
                <a:srgbClr val="070423"/>
              </a:solidFill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235" name="Freeform 479">
              <a:extLst>
                <a:ext uri="{FF2B5EF4-FFF2-40B4-BE49-F238E27FC236}">
                  <a16:creationId xmlns:a16="http://schemas.microsoft.com/office/drawing/2014/main" id="{A0CC5590-31F9-AFEE-1848-F7013D51965F}"/>
                </a:ext>
              </a:extLst>
            </p:cNvPr>
            <p:cNvSpPr/>
            <p:nvPr/>
          </p:nvSpPr>
          <p:spPr>
            <a:xfrm>
              <a:off x="3651917" y="5158935"/>
              <a:ext cx="5471" cy="3402"/>
            </a:xfrm>
            <a:custGeom>
              <a:avLst/>
              <a:gdLst>
                <a:gd name="connsiteX0" fmla="*/ 0 w 5471"/>
                <a:gd name="connsiteY0" fmla="*/ 0 h 3402"/>
                <a:gd name="connsiteX1" fmla="*/ 5471 w 5471"/>
                <a:gd name="connsiteY1" fmla="*/ 3361 h 3402"/>
                <a:gd name="connsiteX2" fmla="*/ 3828 w 5471"/>
                <a:gd name="connsiteY2" fmla="*/ 3402 h 3402"/>
                <a:gd name="connsiteX3" fmla="*/ 0 w 5471"/>
                <a:gd name="connsiteY3" fmla="*/ 0 h 3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71" h="3402">
                  <a:moveTo>
                    <a:pt x="0" y="0"/>
                  </a:moveTo>
                  <a:lnTo>
                    <a:pt x="5471" y="3361"/>
                  </a:lnTo>
                  <a:lnTo>
                    <a:pt x="3828" y="340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 cap="flat">
              <a:solidFill>
                <a:srgbClr val="070423"/>
              </a:solidFill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236" name="Freeform 480">
              <a:extLst>
                <a:ext uri="{FF2B5EF4-FFF2-40B4-BE49-F238E27FC236}">
                  <a16:creationId xmlns:a16="http://schemas.microsoft.com/office/drawing/2014/main" id="{BF55FBBE-1BFF-B7FF-5822-76177190AB1B}"/>
                </a:ext>
              </a:extLst>
            </p:cNvPr>
            <p:cNvSpPr/>
            <p:nvPr/>
          </p:nvSpPr>
          <p:spPr>
            <a:xfrm>
              <a:off x="3242616" y="5160823"/>
              <a:ext cx="29410" cy="23372"/>
            </a:xfrm>
            <a:custGeom>
              <a:avLst/>
              <a:gdLst>
                <a:gd name="connsiteX0" fmla="*/ 29410 w 29410"/>
                <a:gd name="connsiteY0" fmla="*/ 0 h 23372"/>
                <a:gd name="connsiteX1" fmla="*/ 18601 w 29410"/>
                <a:gd name="connsiteY1" fmla="*/ 9857 h 23372"/>
                <a:gd name="connsiteX2" fmla="*/ 3054 w 29410"/>
                <a:gd name="connsiteY2" fmla="*/ 17606 h 23372"/>
                <a:gd name="connsiteX3" fmla="*/ 0 w 29410"/>
                <a:gd name="connsiteY3" fmla="*/ 23372 h 23372"/>
                <a:gd name="connsiteX4" fmla="*/ 3127 w 29410"/>
                <a:gd name="connsiteY4" fmla="*/ 17400 h 23372"/>
                <a:gd name="connsiteX5" fmla="*/ 18719 w 29410"/>
                <a:gd name="connsiteY5" fmla="*/ 9739 h 23372"/>
                <a:gd name="connsiteX6" fmla="*/ 29310 w 29410"/>
                <a:gd name="connsiteY6" fmla="*/ 81 h 23372"/>
                <a:gd name="connsiteX7" fmla="*/ 29410 w 29410"/>
                <a:gd name="connsiteY7" fmla="*/ 0 h 23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410" h="23372">
                  <a:moveTo>
                    <a:pt x="29410" y="0"/>
                  </a:moveTo>
                  <a:cubicBezTo>
                    <a:pt x="25848" y="3325"/>
                    <a:pt x="22165" y="6531"/>
                    <a:pt x="18601" y="9857"/>
                  </a:cubicBezTo>
                  <a:cubicBezTo>
                    <a:pt x="11711" y="11223"/>
                    <a:pt x="6751" y="13806"/>
                    <a:pt x="3054" y="17606"/>
                  </a:cubicBezTo>
                  <a:lnTo>
                    <a:pt x="0" y="23372"/>
                  </a:lnTo>
                  <a:lnTo>
                    <a:pt x="3127" y="17400"/>
                  </a:lnTo>
                  <a:cubicBezTo>
                    <a:pt x="6839" y="13599"/>
                    <a:pt x="11829" y="11046"/>
                    <a:pt x="18719" y="9739"/>
                  </a:cubicBezTo>
                  <a:lnTo>
                    <a:pt x="29310" y="81"/>
                  </a:lnTo>
                  <a:lnTo>
                    <a:pt x="29410" y="0"/>
                  </a:lnTo>
                  <a:close/>
                </a:path>
              </a:pathLst>
            </a:custGeom>
            <a:grpFill/>
            <a:ln w="12700" cap="flat">
              <a:solidFill>
                <a:srgbClr val="070423"/>
              </a:solidFill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237" name="Freeform 481">
              <a:extLst>
                <a:ext uri="{FF2B5EF4-FFF2-40B4-BE49-F238E27FC236}">
                  <a16:creationId xmlns:a16="http://schemas.microsoft.com/office/drawing/2014/main" id="{0C8B018A-7590-CB4D-07AA-7F2CF55399F7}"/>
                </a:ext>
              </a:extLst>
            </p:cNvPr>
            <p:cNvSpPr/>
            <p:nvPr/>
          </p:nvSpPr>
          <p:spPr>
            <a:xfrm>
              <a:off x="3657388" y="5161659"/>
              <a:ext cx="25375" cy="1926"/>
            </a:xfrm>
            <a:custGeom>
              <a:avLst/>
              <a:gdLst>
                <a:gd name="connsiteX0" fmla="*/ 25375 w 25375"/>
                <a:gd name="connsiteY0" fmla="*/ 0 h 1926"/>
                <a:gd name="connsiteX1" fmla="*/ 2099 w 25375"/>
                <a:gd name="connsiteY1" fmla="*/ 1926 h 1926"/>
                <a:gd name="connsiteX2" fmla="*/ 0 w 25375"/>
                <a:gd name="connsiteY2" fmla="*/ 637 h 1926"/>
                <a:gd name="connsiteX3" fmla="*/ 25375 w 25375"/>
                <a:gd name="connsiteY3" fmla="*/ 0 h 1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75" h="1926">
                  <a:moveTo>
                    <a:pt x="25375" y="0"/>
                  </a:moveTo>
                  <a:lnTo>
                    <a:pt x="2099" y="1926"/>
                  </a:lnTo>
                  <a:lnTo>
                    <a:pt x="0" y="637"/>
                  </a:lnTo>
                  <a:lnTo>
                    <a:pt x="25375" y="0"/>
                  </a:lnTo>
                  <a:close/>
                </a:path>
              </a:pathLst>
            </a:custGeom>
            <a:grpFill/>
            <a:ln w="12700" cap="flat">
              <a:solidFill>
                <a:srgbClr val="070423"/>
              </a:solidFill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238" name="Freeform 482">
              <a:extLst>
                <a:ext uri="{FF2B5EF4-FFF2-40B4-BE49-F238E27FC236}">
                  <a16:creationId xmlns:a16="http://schemas.microsoft.com/office/drawing/2014/main" id="{D61FCE42-7961-AB30-E119-5278F3533383}"/>
                </a:ext>
              </a:extLst>
            </p:cNvPr>
            <p:cNvSpPr/>
            <p:nvPr/>
          </p:nvSpPr>
          <p:spPr>
            <a:xfrm>
              <a:off x="3470405" y="5171020"/>
              <a:ext cx="69555" cy="26964"/>
            </a:xfrm>
            <a:custGeom>
              <a:avLst/>
              <a:gdLst>
                <a:gd name="connsiteX0" fmla="*/ 67908 w 69555"/>
                <a:gd name="connsiteY0" fmla="*/ 1 h 26964"/>
                <a:gd name="connsiteX1" fmla="*/ 69555 w 69555"/>
                <a:gd name="connsiteY1" fmla="*/ 263 h 26964"/>
                <a:gd name="connsiteX2" fmla="*/ 57622 w 69555"/>
                <a:gd name="connsiteY2" fmla="*/ 3817 h 26964"/>
                <a:gd name="connsiteX3" fmla="*/ 36475 w 69555"/>
                <a:gd name="connsiteY3" fmla="*/ 14150 h 26964"/>
                <a:gd name="connsiteX4" fmla="*/ 9034 w 69555"/>
                <a:gd name="connsiteY4" fmla="*/ 24483 h 26964"/>
                <a:gd name="connsiteX5" fmla="*/ 0 w 69555"/>
                <a:gd name="connsiteY5" fmla="*/ 26964 h 26964"/>
                <a:gd name="connsiteX6" fmla="*/ 8918 w 69555"/>
                <a:gd name="connsiteY6" fmla="*/ 24483 h 26964"/>
                <a:gd name="connsiteX7" fmla="*/ 36359 w 69555"/>
                <a:gd name="connsiteY7" fmla="*/ 14149 h 26964"/>
                <a:gd name="connsiteX8" fmla="*/ 57504 w 69555"/>
                <a:gd name="connsiteY8" fmla="*/ 3816 h 26964"/>
                <a:gd name="connsiteX9" fmla="*/ 67908 w 69555"/>
                <a:gd name="connsiteY9" fmla="*/ 1 h 26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9555" h="26964">
                  <a:moveTo>
                    <a:pt x="67908" y="1"/>
                  </a:moveTo>
                  <a:lnTo>
                    <a:pt x="69555" y="263"/>
                  </a:lnTo>
                  <a:lnTo>
                    <a:pt x="57622" y="3817"/>
                  </a:lnTo>
                  <a:cubicBezTo>
                    <a:pt x="47762" y="15219"/>
                    <a:pt x="41347" y="4055"/>
                    <a:pt x="36475" y="14150"/>
                  </a:cubicBezTo>
                  <a:cubicBezTo>
                    <a:pt x="31605" y="24245"/>
                    <a:pt x="13906" y="18188"/>
                    <a:pt x="9034" y="24483"/>
                  </a:cubicBezTo>
                  <a:lnTo>
                    <a:pt x="0" y="26964"/>
                  </a:lnTo>
                  <a:lnTo>
                    <a:pt x="8918" y="24483"/>
                  </a:lnTo>
                  <a:cubicBezTo>
                    <a:pt x="13906" y="18188"/>
                    <a:pt x="31489" y="24245"/>
                    <a:pt x="36359" y="14149"/>
                  </a:cubicBezTo>
                  <a:cubicBezTo>
                    <a:pt x="41229" y="4055"/>
                    <a:pt x="47644" y="15219"/>
                    <a:pt x="57504" y="3816"/>
                  </a:cubicBezTo>
                  <a:cubicBezTo>
                    <a:pt x="59969" y="966"/>
                    <a:pt x="63629" y="-21"/>
                    <a:pt x="67908" y="1"/>
                  </a:cubicBezTo>
                  <a:close/>
                </a:path>
              </a:pathLst>
            </a:custGeom>
            <a:grpFill/>
            <a:ln w="12700" cap="flat">
              <a:solidFill>
                <a:srgbClr val="070423"/>
              </a:solidFill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239" name="Freeform 483">
              <a:extLst>
                <a:ext uri="{FF2B5EF4-FFF2-40B4-BE49-F238E27FC236}">
                  <a16:creationId xmlns:a16="http://schemas.microsoft.com/office/drawing/2014/main" id="{E3999B7C-7DA9-6C0C-C447-55DF2760A904}"/>
                </a:ext>
              </a:extLst>
            </p:cNvPr>
            <p:cNvSpPr/>
            <p:nvPr/>
          </p:nvSpPr>
          <p:spPr>
            <a:xfrm>
              <a:off x="3539959" y="5171127"/>
              <a:ext cx="7280" cy="1313"/>
            </a:xfrm>
            <a:custGeom>
              <a:avLst/>
              <a:gdLst>
                <a:gd name="connsiteX0" fmla="*/ 525 w 7280"/>
                <a:gd name="connsiteY0" fmla="*/ 0 h 1313"/>
                <a:gd name="connsiteX1" fmla="*/ 7280 w 7280"/>
                <a:gd name="connsiteY1" fmla="*/ 1313 h 1313"/>
                <a:gd name="connsiteX2" fmla="*/ 0 w 7280"/>
                <a:gd name="connsiteY2" fmla="*/ 157 h 1313"/>
                <a:gd name="connsiteX3" fmla="*/ 525 w 7280"/>
                <a:gd name="connsiteY3" fmla="*/ 0 h 1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280" h="1313">
                  <a:moveTo>
                    <a:pt x="525" y="0"/>
                  </a:moveTo>
                  <a:lnTo>
                    <a:pt x="7280" y="1313"/>
                  </a:lnTo>
                  <a:lnTo>
                    <a:pt x="0" y="157"/>
                  </a:lnTo>
                  <a:lnTo>
                    <a:pt x="525" y="0"/>
                  </a:lnTo>
                  <a:close/>
                </a:path>
              </a:pathLst>
            </a:custGeom>
            <a:grpFill/>
            <a:ln w="12700" cap="flat">
              <a:solidFill>
                <a:srgbClr val="070423"/>
              </a:solidFill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240" name="Freeform 484">
              <a:extLst>
                <a:ext uri="{FF2B5EF4-FFF2-40B4-BE49-F238E27FC236}">
                  <a16:creationId xmlns:a16="http://schemas.microsoft.com/office/drawing/2014/main" id="{8393CB66-650A-C105-B9C3-5C2440E36166}"/>
                </a:ext>
              </a:extLst>
            </p:cNvPr>
            <p:cNvSpPr/>
            <p:nvPr/>
          </p:nvSpPr>
          <p:spPr>
            <a:xfrm>
              <a:off x="3547240" y="5172440"/>
              <a:ext cx="9547" cy="1857"/>
            </a:xfrm>
            <a:custGeom>
              <a:avLst/>
              <a:gdLst>
                <a:gd name="connsiteX0" fmla="*/ 0 w 9547"/>
                <a:gd name="connsiteY0" fmla="*/ 0 h 1857"/>
                <a:gd name="connsiteX1" fmla="*/ 5185 w 9547"/>
                <a:gd name="connsiteY1" fmla="*/ 824 h 1857"/>
                <a:gd name="connsiteX2" fmla="*/ 9503 w 9547"/>
                <a:gd name="connsiteY2" fmla="*/ 1780 h 1857"/>
                <a:gd name="connsiteX3" fmla="*/ 9547 w 9547"/>
                <a:gd name="connsiteY3" fmla="*/ 1857 h 1857"/>
                <a:gd name="connsiteX4" fmla="*/ 0 w 9547"/>
                <a:gd name="connsiteY4" fmla="*/ 0 h 1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47" h="1857">
                  <a:moveTo>
                    <a:pt x="0" y="0"/>
                  </a:moveTo>
                  <a:lnTo>
                    <a:pt x="5185" y="824"/>
                  </a:lnTo>
                  <a:lnTo>
                    <a:pt x="9503" y="1780"/>
                  </a:lnTo>
                  <a:lnTo>
                    <a:pt x="9547" y="1857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 cap="flat">
              <a:solidFill>
                <a:srgbClr val="070423"/>
              </a:solidFill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242" name="Freeform 485">
              <a:extLst>
                <a:ext uri="{FF2B5EF4-FFF2-40B4-BE49-F238E27FC236}">
                  <a16:creationId xmlns:a16="http://schemas.microsoft.com/office/drawing/2014/main" id="{3B9619A7-1E55-629A-3CF4-2071D6F6359B}"/>
                </a:ext>
              </a:extLst>
            </p:cNvPr>
            <p:cNvSpPr/>
            <p:nvPr/>
          </p:nvSpPr>
          <p:spPr>
            <a:xfrm>
              <a:off x="3556787" y="5174296"/>
              <a:ext cx="1453" cy="254"/>
            </a:xfrm>
            <a:custGeom>
              <a:avLst/>
              <a:gdLst>
                <a:gd name="connsiteX0" fmla="*/ 0 w 1453"/>
                <a:gd name="connsiteY0" fmla="*/ 0 h 254"/>
                <a:gd name="connsiteX1" fmla="*/ 343 w 1453"/>
                <a:gd name="connsiteY1" fmla="*/ 66 h 254"/>
                <a:gd name="connsiteX2" fmla="*/ 305 w 1453"/>
                <a:gd name="connsiteY2" fmla="*/ 0 h 254"/>
                <a:gd name="connsiteX3" fmla="*/ 1453 w 1453"/>
                <a:gd name="connsiteY3" fmla="*/ 254 h 254"/>
                <a:gd name="connsiteX4" fmla="*/ 107 w 1453"/>
                <a:gd name="connsiteY4" fmla="*/ 185 h 254"/>
                <a:gd name="connsiteX5" fmla="*/ 0 w 1453"/>
                <a:gd name="connsiteY5" fmla="*/ 0 h 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53" h="254">
                  <a:moveTo>
                    <a:pt x="0" y="0"/>
                  </a:moveTo>
                  <a:lnTo>
                    <a:pt x="343" y="66"/>
                  </a:lnTo>
                  <a:lnTo>
                    <a:pt x="305" y="0"/>
                  </a:lnTo>
                  <a:lnTo>
                    <a:pt x="1453" y="254"/>
                  </a:lnTo>
                  <a:lnTo>
                    <a:pt x="107" y="18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 cap="flat">
              <a:solidFill>
                <a:srgbClr val="070423"/>
              </a:solidFill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244" name="Freeform 486">
              <a:extLst>
                <a:ext uri="{FF2B5EF4-FFF2-40B4-BE49-F238E27FC236}">
                  <a16:creationId xmlns:a16="http://schemas.microsoft.com/office/drawing/2014/main" id="{B7E46411-AC69-3880-6EAA-1AC72948CE27}"/>
                </a:ext>
              </a:extLst>
            </p:cNvPr>
            <p:cNvSpPr/>
            <p:nvPr/>
          </p:nvSpPr>
          <p:spPr>
            <a:xfrm>
              <a:off x="3558239" y="5174550"/>
              <a:ext cx="18798" cy="1890"/>
            </a:xfrm>
            <a:custGeom>
              <a:avLst/>
              <a:gdLst>
                <a:gd name="connsiteX0" fmla="*/ 0 w 18798"/>
                <a:gd name="connsiteY0" fmla="*/ 0 h 1890"/>
                <a:gd name="connsiteX1" fmla="*/ 18798 w 18798"/>
                <a:gd name="connsiteY1" fmla="*/ 961 h 1890"/>
                <a:gd name="connsiteX2" fmla="*/ 8542 w 18798"/>
                <a:gd name="connsiteY2" fmla="*/ 1890 h 1890"/>
                <a:gd name="connsiteX3" fmla="*/ 0 w 18798"/>
                <a:gd name="connsiteY3" fmla="*/ 0 h 1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798" h="1890">
                  <a:moveTo>
                    <a:pt x="0" y="0"/>
                  </a:moveTo>
                  <a:lnTo>
                    <a:pt x="18798" y="961"/>
                  </a:lnTo>
                  <a:lnTo>
                    <a:pt x="8542" y="18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 cap="flat">
              <a:solidFill>
                <a:srgbClr val="070423"/>
              </a:solidFill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246" name="Freeform 487">
              <a:extLst>
                <a:ext uri="{FF2B5EF4-FFF2-40B4-BE49-F238E27FC236}">
                  <a16:creationId xmlns:a16="http://schemas.microsoft.com/office/drawing/2014/main" id="{4FE7A562-EDFD-52DA-F97D-88307D74988E}"/>
                </a:ext>
              </a:extLst>
            </p:cNvPr>
            <p:cNvSpPr/>
            <p:nvPr/>
          </p:nvSpPr>
          <p:spPr>
            <a:xfrm>
              <a:off x="3577037" y="5175434"/>
              <a:ext cx="848" cy="116"/>
            </a:xfrm>
            <a:custGeom>
              <a:avLst/>
              <a:gdLst>
                <a:gd name="connsiteX0" fmla="*/ 848 w 848"/>
                <a:gd name="connsiteY0" fmla="*/ 0 h 116"/>
                <a:gd name="connsiteX1" fmla="*/ 763 w 848"/>
                <a:gd name="connsiteY1" fmla="*/ 116 h 116"/>
                <a:gd name="connsiteX2" fmla="*/ 0 w 848"/>
                <a:gd name="connsiteY2" fmla="*/ 77 h 116"/>
                <a:gd name="connsiteX3" fmla="*/ 848 w 848"/>
                <a:gd name="connsiteY3" fmla="*/ 0 h 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48" h="116">
                  <a:moveTo>
                    <a:pt x="848" y="0"/>
                  </a:moveTo>
                  <a:lnTo>
                    <a:pt x="763" y="116"/>
                  </a:lnTo>
                  <a:lnTo>
                    <a:pt x="0" y="77"/>
                  </a:lnTo>
                  <a:lnTo>
                    <a:pt x="848" y="0"/>
                  </a:lnTo>
                  <a:close/>
                </a:path>
              </a:pathLst>
            </a:custGeom>
            <a:grpFill/>
            <a:ln w="12700" cap="flat">
              <a:solidFill>
                <a:srgbClr val="070423"/>
              </a:solidFill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249" name="Freeform 488">
              <a:extLst>
                <a:ext uri="{FF2B5EF4-FFF2-40B4-BE49-F238E27FC236}">
                  <a16:creationId xmlns:a16="http://schemas.microsoft.com/office/drawing/2014/main" id="{4A6E1FC7-4E95-EEF6-8581-E7E55DA9D0FC}"/>
                </a:ext>
              </a:extLst>
            </p:cNvPr>
            <p:cNvSpPr/>
            <p:nvPr/>
          </p:nvSpPr>
          <p:spPr>
            <a:xfrm>
              <a:off x="3032529" y="5175906"/>
              <a:ext cx="71209" cy="11977"/>
            </a:xfrm>
            <a:custGeom>
              <a:avLst/>
              <a:gdLst>
                <a:gd name="connsiteX0" fmla="*/ 69150 w 71209"/>
                <a:gd name="connsiteY0" fmla="*/ 0 h 11977"/>
                <a:gd name="connsiteX1" fmla="*/ 71209 w 71209"/>
                <a:gd name="connsiteY1" fmla="*/ 2617 h 11977"/>
                <a:gd name="connsiteX2" fmla="*/ 69115 w 71209"/>
                <a:gd name="connsiteY2" fmla="*/ 5818 h 11977"/>
                <a:gd name="connsiteX3" fmla="*/ 20711 w 71209"/>
                <a:gd name="connsiteY3" fmla="*/ 11418 h 11977"/>
                <a:gd name="connsiteX4" fmla="*/ 0 w 71209"/>
                <a:gd name="connsiteY4" fmla="*/ 10637 h 11977"/>
                <a:gd name="connsiteX5" fmla="*/ 13435 w 71209"/>
                <a:gd name="connsiteY5" fmla="*/ 8819 h 11977"/>
                <a:gd name="connsiteX6" fmla="*/ 69150 w 71209"/>
                <a:gd name="connsiteY6" fmla="*/ 0 h 11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209" h="11977">
                  <a:moveTo>
                    <a:pt x="69150" y="0"/>
                  </a:moveTo>
                  <a:lnTo>
                    <a:pt x="71209" y="2617"/>
                  </a:lnTo>
                  <a:lnTo>
                    <a:pt x="69115" y="5818"/>
                  </a:lnTo>
                  <a:cubicBezTo>
                    <a:pt x="59362" y="12708"/>
                    <a:pt x="40045" y="12476"/>
                    <a:pt x="20711" y="11418"/>
                  </a:cubicBezTo>
                  <a:lnTo>
                    <a:pt x="0" y="10637"/>
                  </a:lnTo>
                  <a:lnTo>
                    <a:pt x="13435" y="8819"/>
                  </a:lnTo>
                  <a:cubicBezTo>
                    <a:pt x="37520" y="5909"/>
                    <a:pt x="62912" y="3029"/>
                    <a:pt x="69150" y="0"/>
                  </a:cubicBezTo>
                  <a:close/>
                </a:path>
              </a:pathLst>
            </a:custGeom>
            <a:grpFill/>
            <a:ln w="12700" cap="flat">
              <a:solidFill>
                <a:srgbClr val="070423"/>
              </a:solidFill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250" name="Freeform 489">
              <a:extLst>
                <a:ext uri="{FF2B5EF4-FFF2-40B4-BE49-F238E27FC236}">
                  <a16:creationId xmlns:a16="http://schemas.microsoft.com/office/drawing/2014/main" id="{68BFC54E-DE75-11D1-EF70-8122604580FC}"/>
                </a:ext>
              </a:extLst>
            </p:cNvPr>
            <p:cNvSpPr/>
            <p:nvPr/>
          </p:nvSpPr>
          <p:spPr>
            <a:xfrm>
              <a:off x="3103738" y="5178381"/>
              <a:ext cx="129807" cy="50747"/>
            </a:xfrm>
            <a:custGeom>
              <a:avLst/>
              <a:gdLst>
                <a:gd name="connsiteX0" fmla="*/ 93 w 129807"/>
                <a:gd name="connsiteY0" fmla="*/ 0 h 50747"/>
                <a:gd name="connsiteX1" fmla="*/ 16991 w 129807"/>
                <a:gd name="connsiteY1" fmla="*/ 21533 h 50747"/>
                <a:gd name="connsiteX2" fmla="*/ 30489 w 129807"/>
                <a:gd name="connsiteY2" fmla="*/ 38976 h 50747"/>
                <a:gd name="connsiteX3" fmla="*/ 55672 w 129807"/>
                <a:gd name="connsiteY3" fmla="*/ 48597 h 50747"/>
                <a:gd name="connsiteX4" fmla="*/ 78125 w 129807"/>
                <a:gd name="connsiteY4" fmla="*/ 44558 h 50747"/>
                <a:gd name="connsiteX5" fmla="*/ 106755 w 129807"/>
                <a:gd name="connsiteY5" fmla="*/ 29119 h 50747"/>
                <a:gd name="connsiteX6" fmla="*/ 123267 w 129807"/>
                <a:gd name="connsiteY6" fmla="*/ 22988 h 50747"/>
                <a:gd name="connsiteX7" fmla="*/ 129807 w 129807"/>
                <a:gd name="connsiteY7" fmla="*/ 21104 h 50747"/>
                <a:gd name="connsiteX8" fmla="*/ 129739 w 129807"/>
                <a:gd name="connsiteY8" fmla="*/ 21203 h 50747"/>
                <a:gd name="connsiteX9" fmla="*/ 106637 w 129807"/>
                <a:gd name="connsiteY9" fmla="*/ 29236 h 50747"/>
                <a:gd name="connsiteX10" fmla="*/ 78007 w 129807"/>
                <a:gd name="connsiteY10" fmla="*/ 44676 h 50747"/>
                <a:gd name="connsiteX11" fmla="*/ 55556 w 129807"/>
                <a:gd name="connsiteY11" fmla="*/ 48714 h 50747"/>
                <a:gd name="connsiteX12" fmla="*/ 30370 w 129807"/>
                <a:gd name="connsiteY12" fmla="*/ 39094 h 50747"/>
                <a:gd name="connsiteX13" fmla="*/ 16918 w 129807"/>
                <a:gd name="connsiteY13" fmla="*/ 21650 h 50747"/>
                <a:gd name="connsiteX14" fmla="*/ 0 w 129807"/>
                <a:gd name="connsiteY14" fmla="*/ 142 h 50747"/>
                <a:gd name="connsiteX15" fmla="*/ 93 w 129807"/>
                <a:gd name="connsiteY15" fmla="*/ 0 h 50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9807" h="50747">
                  <a:moveTo>
                    <a:pt x="93" y="0"/>
                  </a:moveTo>
                  <a:lnTo>
                    <a:pt x="16991" y="21533"/>
                  </a:lnTo>
                  <a:cubicBezTo>
                    <a:pt x="21817" y="28970"/>
                    <a:pt x="25737" y="35294"/>
                    <a:pt x="30489" y="38976"/>
                  </a:cubicBezTo>
                  <a:cubicBezTo>
                    <a:pt x="43081" y="48833"/>
                    <a:pt x="47001" y="53822"/>
                    <a:pt x="55672" y="48597"/>
                  </a:cubicBezTo>
                  <a:cubicBezTo>
                    <a:pt x="64346" y="43489"/>
                    <a:pt x="70522" y="39689"/>
                    <a:pt x="78125" y="44558"/>
                  </a:cubicBezTo>
                  <a:cubicBezTo>
                    <a:pt x="85728" y="49428"/>
                    <a:pt x="95588" y="39333"/>
                    <a:pt x="106755" y="29119"/>
                  </a:cubicBezTo>
                  <a:cubicBezTo>
                    <a:pt x="112338" y="24072"/>
                    <a:pt x="118277" y="23686"/>
                    <a:pt x="123267" y="22988"/>
                  </a:cubicBezTo>
                  <a:lnTo>
                    <a:pt x="129807" y="21104"/>
                  </a:lnTo>
                  <a:lnTo>
                    <a:pt x="129739" y="21203"/>
                  </a:lnTo>
                  <a:cubicBezTo>
                    <a:pt x="124143" y="24583"/>
                    <a:pt x="114922" y="21665"/>
                    <a:pt x="106637" y="29236"/>
                  </a:cubicBezTo>
                  <a:cubicBezTo>
                    <a:pt x="95470" y="39450"/>
                    <a:pt x="85610" y="49545"/>
                    <a:pt x="78007" y="44676"/>
                  </a:cubicBezTo>
                  <a:cubicBezTo>
                    <a:pt x="70404" y="39807"/>
                    <a:pt x="64228" y="43607"/>
                    <a:pt x="55556" y="48714"/>
                  </a:cubicBezTo>
                  <a:cubicBezTo>
                    <a:pt x="46883" y="53820"/>
                    <a:pt x="43081" y="48832"/>
                    <a:pt x="30370" y="39094"/>
                  </a:cubicBezTo>
                  <a:cubicBezTo>
                    <a:pt x="25619" y="35412"/>
                    <a:pt x="21729" y="29088"/>
                    <a:pt x="16918" y="21650"/>
                  </a:cubicBezTo>
                  <a:lnTo>
                    <a:pt x="0" y="142"/>
                  </a:lnTo>
                  <a:lnTo>
                    <a:pt x="93" y="0"/>
                  </a:lnTo>
                  <a:close/>
                </a:path>
              </a:pathLst>
            </a:custGeom>
            <a:grpFill/>
            <a:ln w="12700" cap="flat">
              <a:solidFill>
                <a:srgbClr val="070423"/>
              </a:solidFill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251" name="Freeform 490">
              <a:extLst>
                <a:ext uri="{FF2B5EF4-FFF2-40B4-BE49-F238E27FC236}">
                  <a16:creationId xmlns:a16="http://schemas.microsoft.com/office/drawing/2014/main" id="{D66F6968-F4C2-F93C-E212-1DED0E10851D}"/>
                </a:ext>
              </a:extLst>
            </p:cNvPr>
            <p:cNvSpPr/>
            <p:nvPr/>
          </p:nvSpPr>
          <p:spPr>
            <a:xfrm>
              <a:off x="3233544" y="5184196"/>
              <a:ext cx="9072" cy="15289"/>
            </a:xfrm>
            <a:custGeom>
              <a:avLst/>
              <a:gdLst>
                <a:gd name="connsiteX0" fmla="*/ 9072 w 9072"/>
                <a:gd name="connsiteY0" fmla="*/ 0 h 15289"/>
                <a:gd name="connsiteX1" fmla="*/ 4269 w 9072"/>
                <a:gd name="connsiteY1" fmla="*/ 9170 h 15289"/>
                <a:gd name="connsiteX2" fmla="*/ 67 w 9072"/>
                <a:gd name="connsiteY2" fmla="*/ 15270 h 15289"/>
                <a:gd name="connsiteX3" fmla="*/ 0 w 9072"/>
                <a:gd name="connsiteY3" fmla="*/ 15289 h 15289"/>
                <a:gd name="connsiteX4" fmla="*/ 4151 w 9072"/>
                <a:gd name="connsiteY4" fmla="*/ 9288 h 15289"/>
                <a:gd name="connsiteX5" fmla="*/ 9072 w 9072"/>
                <a:gd name="connsiteY5" fmla="*/ 0 h 15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72" h="15289">
                  <a:moveTo>
                    <a:pt x="9072" y="0"/>
                  </a:moveTo>
                  <a:lnTo>
                    <a:pt x="4269" y="9170"/>
                  </a:lnTo>
                  <a:cubicBezTo>
                    <a:pt x="3378" y="12318"/>
                    <a:pt x="1923" y="14144"/>
                    <a:pt x="67" y="15270"/>
                  </a:cubicBezTo>
                  <a:lnTo>
                    <a:pt x="0" y="15289"/>
                  </a:lnTo>
                  <a:lnTo>
                    <a:pt x="4151" y="9288"/>
                  </a:lnTo>
                  <a:lnTo>
                    <a:pt x="9072" y="0"/>
                  </a:lnTo>
                  <a:close/>
                </a:path>
              </a:pathLst>
            </a:custGeom>
            <a:grpFill/>
            <a:ln w="12700" cap="flat">
              <a:solidFill>
                <a:srgbClr val="070423"/>
              </a:solidFill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252" name="Freeform 491">
              <a:extLst>
                <a:ext uri="{FF2B5EF4-FFF2-40B4-BE49-F238E27FC236}">
                  <a16:creationId xmlns:a16="http://schemas.microsoft.com/office/drawing/2014/main" id="{D909A0EE-4CD3-C678-40AB-70AECD19A4EC}"/>
                </a:ext>
              </a:extLst>
            </p:cNvPr>
            <p:cNvSpPr/>
            <p:nvPr/>
          </p:nvSpPr>
          <p:spPr>
            <a:xfrm>
              <a:off x="2998614" y="5185970"/>
              <a:ext cx="33914" cy="7482"/>
            </a:xfrm>
            <a:custGeom>
              <a:avLst/>
              <a:gdLst>
                <a:gd name="connsiteX0" fmla="*/ 18764 w 33914"/>
                <a:gd name="connsiteY0" fmla="*/ 0 h 7482"/>
                <a:gd name="connsiteX1" fmla="*/ 33914 w 33914"/>
                <a:gd name="connsiteY1" fmla="*/ 572 h 7482"/>
                <a:gd name="connsiteX2" fmla="*/ 14760 w 33914"/>
                <a:gd name="connsiteY2" fmla="*/ 3163 h 7482"/>
                <a:gd name="connsiteX3" fmla="*/ 3995 w 33914"/>
                <a:gd name="connsiteY3" fmla="*/ 5427 h 7482"/>
                <a:gd name="connsiteX4" fmla="*/ 0 w 33914"/>
                <a:gd name="connsiteY4" fmla="*/ 7482 h 7482"/>
                <a:gd name="connsiteX5" fmla="*/ 6121 w 33914"/>
                <a:gd name="connsiteY5" fmla="*/ 1994 h 7482"/>
                <a:gd name="connsiteX6" fmla="*/ 18764 w 33914"/>
                <a:gd name="connsiteY6" fmla="*/ 0 h 7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914" h="7482">
                  <a:moveTo>
                    <a:pt x="18764" y="0"/>
                  </a:moveTo>
                  <a:lnTo>
                    <a:pt x="33914" y="572"/>
                  </a:lnTo>
                  <a:lnTo>
                    <a:pt x="14760" y="3163"/>
                  </a:lnTo>
                  <a:cubicBezTo>
                    <a:pt x="10344" y="3910"/>
                    <a:pt x="6649" y="4663"/>
                    <a:pt x="3995" y="5427"/>
                  </a:cubicBezTo>
                  <a:lnTo>
                    <a:pt x="0" y="7482"/>
                  </a:lnTo>
                  <a:lnTo>
                    <a:pt x="6121" y="1994"/>
                  </a:lnTo>
                  <a:cubicBezTo>
                    <a:pt x="9394" y="800"/>
                    <a:pt x="13727" y="213"/>
                    <a:pt x="18764" y="0"/>
                  </a:cubicBezTo>
                  <a:close/>
                </a:path>
              </a:pathLst>
            </a:custGeom>
            <a:grpFill/>
            <a:ln w="12700" cap="flat">
              <a:solidFill>
                <a:srgbClr val="070423"/>
              </a:solidFill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253" name="Freeform 492">
              <a:extLst>
                <a:ext uri="{FF2B5EF4-FFF2-40B4-BE49-F238E27FC236}">
                  <a16:creationId xmlns:a16="http://schemas.microsoft.com/office/drawing/2014/main" id="{FA5EC867-A527-1E37-37D0-760FF8EC30AA}"/>
                </a:ext>
              </a:extLst>
            </p:cNvPr>
            <p:cNvSpPr/>
            <p:nvPr/>
          </p:nvSpPr>
          <p:spPr>
            <a:xfrm>
              <a:off x="2994388" y="5193452"/>
              <a:ext cx="29894" cy="243889"/>
            </a:xfrm>
            <a:custGeom>
              <a:avLst/>
              <a:gdLst>
                <a:gd name="connsiteX0" fmla="*/ 4226 w 29894"/>
                <a:gd name="connsiteY0" fmla="*/ 0 h 243889"/>
                <a:gd name="connsiteX1" fmla="*/ 4058 w 29894"/>
                <a:gd name="connsiteY1" fmla="*/ 150 h 243889"/>
                <a:gd name="connsiteX2" fmla="*/ 15225 w 29894"/>
                <a:gd name="connsiteY2" fmla="*/ 22955 h 243889"/>
                <a:gd name="connsiteX3" fmla="*/ 23777 w 29894"/>
                <a:gd name="connsiteY3" fmla="*/ 39938 h 243889"/>
                <a:gd name="connsiteX4" fmla="*/ 23303 w 29894"/>
                <a:gd name="connsiteY4" fmla="*/ 129962 h 243889"/>
                <a:gd name="connsiteX5" fmla="*/ 257 w 29894"/>
                <a:gd name="connsiteY5" fmla="*/ 243859 h 243889"/>
                <a:gd name="connsiteX6" fmla="*/ 0 w 29894"/>
                <a:gd name="connsiteY6" fmla="*/ 243889 h 243889"/>
                <a:gd name="connsiteX7" fmla="*/ 6329 w 29894"/>
                <a:gd name="connsiteY7" fmla="*/ 238327 h 243889"/>
                <a:gd name="connsiteX8" fmla="*/ 22945 w 29894"/>
                <a:gd name="connsiteY8" fmla="*/ 130080 h 243889"/>
                <a:gd name="connsiteX9" fmla="*/ 23421 w 29894"/>
                <a:gd name="connsiteY9" fmla="*/ 40055 h 243889"/>
                <a:gd name="connsiteX10" fmla="*/ 14869 w 29894"/>
                <a:gd name="connsiteY10" fmla="*/ 23071 h 243889"/>
                <a:gd name="connsiteX11" fmla="*/ 3702 w 29894"/>
                <a:gd name="connsiteY11" fmla="*/ 269 h 243889"/>
                <a:gd name="connsiteX12" fmla="*/ 4226 w 29894"/>
                <a:gd name="connsiteY12" fmla="*/ 0 h 243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894" h="243889">
                  <a:moveTo>
                    <a:pt x="4226" y="0"/>
                  </a:moveTo>
                  <a:lnTo>
                    <a:pt x="4058" y="150"/>
                  </a:lnTo>
                  <a:cubicBezTo>
                    <a:pt x="1681" y="8108"/>
                    <a:pt x="7740" y="21410"/>
                    <a:pt x="15225" y="22955"/>
                  </a:cubicBezTo>
                  <a:cubicBezTo>
                    <a:pt x="22708" y="24497"/>
                    <a:pt x="38627" y="28892"/>
                    <a:pt x="23777" y="39938"/>
                  </a:cubicBezTo>
                  <a:cubicBezTo>
                    <a:pt x="-33719" y="82812"/>
                    <a:pt x="38507" y="74498"/>
                    <a:pt x="23303" y="129962"/>
                  </a:cubicBezTo>
                  <a:cubicBezTo>
                    <a:pt x="19501" y="143976"/>
                    <a:pt x="19857" y="239226"/>
                    <a:pt x="257" y="243859"/>
                  </a:cubicBezTo>
                  <a:lnTo>
                    <a:pt x="0" y="243889"/>
                  </a:lnTo>
                  <a:lnTo>
                    <a:pt x="6329" y="238327"/>
                  </a:lnTo>
                  <a:cubicBezTo>
                    <a:pt x="19386" y="216802"/>
                    <a:pt x="19619" y="142343"/>
                    <a:pt x="22945" y="130080"/>
                  </a:cubicBezTo>
                  <a:cubicBezTo>
                    <a:pt x="38151" y="74616"/>
                    <a:pt x="-34075" y="82929"/>
                    <a:pt x="23421" y="40055"/>
                  </a:cubicBezTo>
                  <a:cubicBezTo>
                    <a:pt x="38271" y="29011"/>
                    <a:pt x="22352" y="24616"/>
                    <a:pt x="14869" y="23071"/>
                  </a:cubicBezTo>
                  <a:cubicBezTo>
                    <a:pt x="7266" y="21527"/>
                    <a:pt x="1325" y="8226"/>
                    <a:pt x="3702" y="269"/>
                  </a:cubicBezTo>
                  <a:lnTo>
                    <a:pt x="4226" y="0"/>
                  </a:lnTo>
                  <a:close/>
                </a:path>
              </a:pathLst>
            </a:custGeom>
            <a:grpFill/>
            <a:ln w="12700" cap="flat">
              <a:solidFill>
                <a:srgbClr val="070423"/>
              </a:solidFill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254" name="Freeform 493">
              <a:extLst>
                <a:ext uri="{FF2B5EF4-FFF2-40B4-BE49-F238E27FC236}">
                  <a16:creationId xmlns:a16="http://schemas.microsoft.com/office/drawing/2014/main" id="{83E41DAD-91FC-627D-3EAC-9F2CC87AB404}"/>
                </a:ext>
              </a:extLst>
            </p:cNvPr>
            <p:cNvSpPr/>
            <p:nvPr/>
          </p:nvSpPr>
          <p:spPr>
            <a:xfrm>
              <a:off x="2709962" y="5249305"/>
              <a:ext cx="12117" cy="4177"/>
            </a:xfrm>
            <a:custGeom>
              <a:avLst/>
              <a:gdLst>
                <a:gd name="connsiteX0" fmla="*/ 12052 w 12117"/>
                <a:gd name="connsiteY0" fmla="*/ 0 h 4177"/>
                <a:gd name="connsiteX1" fmla="*/ 12117 w 12117"/>
                <a:gd name="connsiteY1" fmla="*/ 19 h 4177"/>
                <a:gd name="connsiteX2" fmla="*/ 0 w 12117"/>
                <a:gd name="connsiteY2" fmla="*/ 4177 h 4177"/>
                <a:gd name="connsiteX3" fmla="*/ 12052 w 12117"/>
                <a:gd name="connsiteY3" fmla="*/ 0 h 4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17" h="4177">
                  <a:moveTo>
                    <a:pt x="12052" y="0"/>
                  </a:moveTo>
                  <a:lnTo>
                    <a:pt x="12117" y="19"/>
                  </a:lnTo>
                  <a:lnTo>
                    <a:pt x="0" y="4177"/>
                  </a:lnTo>
                  <a:lnTo>
                    <a:pt x="12052" y="0"/>
                  </a:lnTo>
                  <a:close/>
                </a:path>
              </a:pathLst>
            </a:custGeom>
            <a:grpFill/>
            <a:ln w="12700" cap="flat">
              <a:solidFill>
                <a:srgbClr val="070423"/>
              </a:solidFill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255" name="Freeform 494">
              <a:extLst>
                <a:ext uri="{FF2B5EF4-FFF2-40B4-BE49-F238E27FC236}">
                  <a16:creationId xmlns:a16="http://schemas.microsoft.com/office/drawing/2014/main" id="{DB12E0CC-CA48-53A9-9DE1-1C06510B9438}"/>
                </a:ext>
              </a:extLst>
            </p:cNvPr>
            <p:cNvSpPr/>
            <p:nvPr/>
          </p:nvSpPr>
          <p:spPr>
            <a:xfrm>
              <a:off x="2722078" y="5248106"/>
              <a:ext cx="269991" cy="189016"/>
            </a:xfrm>
            <a:custGeom>
              <a:avLst/>
              <a:gdLst>
                <a:gd name="connsiteX0" fmla="*/ 55 w 269991"/>
                <a:gd name="connsiteY0" fmla="*/ 1198 h 189016"/>
                <a:gd name="connsiteX1" fmla="*/ 30229 w 269991"/>
                <a:gd name="connsiteY1" fmla="*/ 23883 h 189016"/>
                <a:gd name="connsiteX2" fmla="*/ 32128 w 269991"/>
                <a:gd name="connsiteY2" fmla="*/ 26021 h 189016"/>
                <a:gd name="connsiteX3" fmla="*/ 68004 w 269991"/>
                <a:gd name="connsiteY3" fmla="*/ 24357 h 189016"/>
                <a:gd name="connsiteX4" fmla="*/ 93070 w 269991"/>
                <a:gd name="connsiteY4" fmla="*/ 58800 h 189016"/>
                <a:gd name="connsiteX5" fmla="*/ 119560 w 269991"/>
                <a:gd name="connsiteY5" fmla="*/ 84572 h 189016"/>
                <a:gd name="connsiteX6" fmla="*/ 135835 w 269991"/>
                <a:gd name="connsiteY6" fmla="*/ 110463 h 189016"/>
                <a:gd name="connsiteX7" fmla="*/ 183827 w 269991"/>
                <a:gd name="connsiteY7" fmla="*/ 115689 h 189016"/>
                <a:gd name="connsiteX8" fmla="*/ 208418 w 269991"/>
                <a:gd name="connsiteY8" fmla="*/ 112482 h 189016"/>
                <a:gd name="connsiteX9" fmla="*/ 235978 w 269991"/>
                <a:gd name="connsiteY9" fmla="*/ 110700 h 189016"/>
                <a:gd name="connsiteX10" fmla="*/ 266746 w 269991"/>
                <a:gd name="connsiteY10" fmla="*/ 134928 h 189016"/>
                <a:gd name="connsiteX11" fmla="*/ 245481 w 269991"/>
                <a:gd name="connsiteY11" fmla="*/ 169965 h 189016"/>
                <a:gd name="connsiteX12" fmla="*/ 256990 w 269991"/>
                <a:gd name="connsiteY12" fmla="*/ 179080 h 189016"/>
                <a:gd name="connsiteX13" fmla="*/ 269991 w 269991"/>
                <a:gd name="connsiteY13" fmla="*/ 189016 h 189016"/>
                <a:gd name="connsiteX14" fmla="*/ 269510 w 269991"/>
                <a:gd name="connsiteY14" fmla="*/ 188950 h 189016"/>
                <a:gd name="connsiteX15" fmla="*/ 256751 w 269991"/>
                <a:gd name="connsiteY15" fmla="*/ 179198 h 189016"/>
                <a:gd name="connsiteX16" fmla="*/ 245244 w 269991"/>
                <a:gd name="connsiteY16" fmla="*/ 170083 h 189016"/>
                <a:gd name="connsiteX17" fmla="*/ 266506 w 269991"/>
                <a:gd name="connsiteY17" fmla="*/ 135047 h 189016"/>
                <a:gd name="connsiteX18" fmla="*/ 235739 w 269991"/>
                <a:gd name="connsiteY18" fmla="*/ 110819 h 189016"/>
                <a:gd name="connsiteX19" fmla="*/ 208180 w 269991"/>
                <a:gd name="connsiteY19" fmla="*/ 112601 h 189016"/>
                <a:gd name="connsiteX20" fmla="*/ 183589 w 269991"/>
                <a:gd name="connsiteY20" fmla="*/ 115808 h 189016"/>
                <a:gd name="connsiteX21" fmla="*/ 135597 w 269991"/>
                <a:gd name="connsiteY21" fmla="*/ 110582 h 189016"/>
                <a:gd name="connsiteX22" fmla="*/ 119322 w 269991"/>
                <a:gd name="connsiteY22" fmla="*/ 84690 h 189016"/>
                <a:gd name="connsiteX23" fmla="*/ 92830 w 269991"/>
                <a:gd name="connsiteY23" fmla="*/ 58917 h 189016"/>
                <a:gd name="connsiteX24" fmla="*/ 67766 w 269991"/>
                <a:gd name="connsiteY24" fmla="*/ 24476 h 189016"/>
                <a:gd name="connsiteX25" fmla="*/ 52189 w 269991"/>
                <a:gd name="connsiteY25" fmla="*/ 22635 h 189016"/>
                <a:gd name="connsiteX26" fmla="*/ 31907 w 269991"/>
                <a:gd name="connsiteY26" fmla="*/ 26135 h 189016"/>
                <a:gd name="connsiteX27" fmla="*/ 30109 w 269991"/>
                <a:gd name="connsiteY27" fmla="*/ 23881 h 189016"/>
                <a:gd name="connsiteX28" fmla="*/ 10567 w 269991"/>
                <a:gd name="connsiteY28" fmla="*/ 4300 h 189016"/>
                <a:gd name="connsiteX29" fmla="*/ 0 w 269991"/>
                <a:gd name="connsiteY29" fmla="*/ 1217 h 189016"/>
                <a:gd name="connsiteX30" fmla="*/ 55 w 269991"/>
                <a:gd name="connsiteY30" fmla="*/ 1198 h 189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269991" h="189016">
                  <a:moveTo>
                    <a:pt x="55" y="1198"/>
                  </a:moveTo>
                  <a:cubicBezTo>
                    <a:pt x="3856" y="-3671"/>
                    <a:pt x="14547" y="6780"/>
                    <a:pt x="30229" y="23883"/>
                  </a:cubicBezTo>
                  <a:cubicBezTo>
                    <a:pt x="30940" y="24714"/>
                    <a:pt x="31535" y="25307"/>
                    <a:pt x="32128" y="26021"/>
                  </a:cubicBezTo>
                  <a:cubicBezTo>
                    <a:pt x="45077" y="23052"/>
                    <a:pt x="61352" y="20319"/>
                    <a:pt x="68004" y="24357"/>
                  </a:cubicBezTo>
                  <a:cubicBezTo>
                    <a:pt x="79646" y="31483"/>
                    <a:pt x="77151" y="57612"/>
                    <a:pt x="93070" y="58800"/>
                  </a:cubicBezTo>
                  <a:cubicBezTo>
                    <a:pt x="109106" y="60107"/>
                    <a:pt x="120866" y="75901"/>
                    <a:pt x="119560" y="84572"/>
                  </a:cubicBezTo>
                  <a:cubicBezTo>
                    <a:pt x="118253" y="93360"/>
                    <a:pt x="137143" y="97398"/>
                    <a:pt x="135835" y="110463"/>
                  </a:cubicBezTo>
                  <a:cubicBezTo>
                    <a:pt x="134528" y="123526"/>
                    <a:pt x="178006" y="120082"/>
                    <a:pt x="183827" y="115689"/>
                  </a:cubicBezTo>
                  <a:cubicBezTo>
                    <a:pt x="189530" y="111294"/>
                    <a:pt x="201172" y="108205"/>
                    <a:pt x="208418" y="112482"/>
                  </a:cubicBezTo>
                  <a:cubicBezTo>
                    <a:pt x="215665" y="116758"/>
                    <a:pt x="228613" y="107850"/>
                    <a:pt x="235978" y="110700"/>
                  </a:cubicBezTo>
                  <a:cubicBezTo>
                    <a:pt x="243224" y="113551"/>
                    <a:pt x="272447" y="124715"/>
                    <a:pt x="266746" y="134928"/>
                  </a:cubicBezTo>
                  <a:cubicBezTo>
                    <a:pt x="261043" y="145142"/>
                    <a:pt x="240967" y="161294"/>
                    <a:pt x="245481" y="169965"/>
                  </a:cubicBezTo>
                  <a:cubicBezTo>
                    <a:pt x="247263" y="173409"/>
                    <a:pt x="251955" y="176141"/>
                    <a:pt x="256990" y="179080"/>
                  </a:cubicBezTo>
                  <a:lnTo>
                    <a:pt x="269991" y="189016"/>
                  </a:lnTo>
                  <a:lnTo>
                    <a:pt x="269510" y="188950"/>
                  </a:lnTo>
                  <a:lnTo>
                    <a:pt x="256751" y="179198"/>
                  </a:lnTo>
                  <a:cubicBezTo>
                    <a:pt x="251717" y="176259"/>
                    <a:pt x="247025" y="173528"/>
                    <a:pt x="245244" y="170083"/>
                  </a:cubicBezTo>
                  <a:cubicBezTo>
                    <a:pt x="240729" y="161413"/>
                    <a:pt x="260923" y="145261"/>
                    <a:pt x="266506" y="135047"/>
                  </a:cubicBezTo>
                  <a:cubicBezTo>
                    <a:pt x="272209" y="124834"/>
                    <a:pt x="242986" y="113550"/>
                    <a:pt x="235739" y="110819"/>
                  </a:cubicBezTo>
                  <a:cubicBezTo>
                    <a:pt x="228494" y="107969"/>
                    <a:pt x="215545" y="116876"/>
                    <a:pt x="208180" y="112601"/>
                  </a:cubicBezTo>
                  <a:cubicBezTo>
                    <a:pt x="200815" y="108324"/>
                    <a:pt x="189291" y="111413"/>
                    <a:pt x="183589" y="115808"/>
                  </a:cubicBezTo>
                  <a:cubicBezTo>
                    <a:pt x="177887" y="120201"/>
                    <a:pt x="134408" y="123645"/>
                    <a:pt x="135597" y="110582"/>
                  </a:cubicBezTo>
                  <a:cubicBezTo>
                    <a:pt x="136903" y="97516"/>
                    <a:pt x="118014" y="93479"/>
                    <a:pt x="119322" y="84690"/>
                  </a:cubicBezTo>
                  <a:cubicBezTo>
                    <a:pt x="120629" y="76020"/>
                    <a:pt x="108869" y="60225"/>
                    <a:pt x="92830" y="58917"/>
                  </a:cubicBezTo>
                  <a:cubicBezTo>
                    <a:pt x="76913" y="57730"/>
                    <a:pt x="79406" y="31483"/>
                    <a:pt x="67766" y="24476"/>
                  </a:cubicBezTo>
                  <a:cubicBezTo>
                    <a:pt x="64440" y="22457"/>
                    <a:pt x="58708" y="22101"/>
                    <a:pt x="52189" y="22635"/>
                  </a:cubicBezTo>
                  <a:lnTo>
                    <a:pt x="31907" y="26135"/>
                  </a:lnTo>
                  <a:lnTo>
                    <a:pt x="30109" y="23881"/>
                  </a:lnTo>
                  <a:cubicBezTo>
                    <a:pt x="22268" y="15331"/>
                    <a:pt x="15675" y="8442"/>
                    <a:pt x="10567" y="4300"/>
                  </a:cubicBezTo>
                  <a:lnTo>
                    <a:pt x="0" y="1217"/>
                  </a:lnTo>
                  <a:lnTo>
                    <a:pt x="55" y="1198"/>
                  </a:lnTo>
                  <a:close/>
                </a:path>
              </a:pathLst>
            </a:custGeom>
            <a:grpFill/>
            <a:ln w="12700" cap="flat">
              <a:solidFill>
                <a:srgbClr val="070423"/>
              </a:solidFill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678" name="Freeform 495">
              <a:extLst>
                <a:ext uri="{FF2B5EF4-FFF2-40B4-BE49-F238E27FC236}">
                  <a16:creationId xmlns:a16="http://schemas.microsoft.com/office/drawing/2014/main" id="{2767885D-C51F-4208-7EFA-58B9BB18617B}"/>
                </a:ext>
              </a:extLst>
            </p:cNvPr>
            <p:cNvSpPr/>
            <p:nvPr/>
          </p:nvSpPr>
          <p:spPr>
            <a:xfrm>
              <a:off x="2753968" y="5274241"/>
              <a:ext cx="13649" cy="17476"/>
            </a:xfrm>
            <a:custGeom>
              <a:avLst/>
              <a:gdLst>
                <a:gd name="connsiteX0" fmla="*/ 18 w 13649"/>
                <a:gd name="connsiteY0" fmla="*/ 0 h 17476"/>
                <a:gd name="connsiteX1" fmla="*/ 13649 w 13649"/>
                <a:gd name="connsiteY1" fmla="*/ 17090 h 17476"/>
                <a:gd name="connsiteX2" fmla="*/ 13539 w 13649"/>
                <a:gd name="connsiteY2" fmla="*/ 17476 h 17476"/>
                <a:gd name="connsiteX3" fmla="*/ 0 w 13649"/>
                <a:gd name="connsiteY3" fmla="*/ 3 h 17476"/>
                <a:gd name="connsiteX4" fmla="*/ 18 w 13649"/>
                <a:gd name="connsiteY4" fmla="*/ 0 h 17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49" h="17476">
                  <a:moveTo>
                    <a:pt x="18" y="0"/>
                  </a:moveTo>
                  <a:lnTo>
                    <a:pt x="13649" y="17090"/>
                  </a:lnTo>
                  <a:lnTo>
                    <a:pt x="13539" y="17476"/>
                  </a:lnTo>
                  <a:lnTo>
                    <a:pt x="0" y="3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12700" cap="flat">
              <a:solidFill>
                <a:srgbClr val="070423"/>
              </a:solidFill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681" name="Freeform 496">
              <a:extLst>
                <a:ext uri="{FF2B5EF4-FFF2-40B4-BE49-F238E27FC236}">
                  <a16:creationId xmlns:a16="http://schemas.microsoft.com/office/drawing/2014/main" id="{9F1B5B59-7309-93B4-97B1-F7C68FD497D7}"/>
                </a:ext>
              </a:extLst>
            </p:cNvPr>
            <p:cNvSpPr/>
            <p:nvPr/>
          </p:nvSpPr>
          <p:spPr>
            <a:xfrm>
              <a:off x="2764079" y="5291717"/>
              <a:ext cx="3625" cy="12056"/>
            </a:xfrm>
            <a:custGeom>
              <a:avLst/>
              <a:gdLst>
                <a:gd name="connsiteX0" fmla="*/ 3428 w 3625"/>
                <a:gd name="connsiteY0" fmla="*/ 0 h 12056"/>
                <a:gd name="connsiteX1" fmla="*/ 3625 w 3625"/>
                <a:gd name="connsiteY1" fmla="*/ 254 h 12056"/>
                <a:gd name="connsiteX2" fmla="*/ 0 w 3625"/>
                <a:gd name="connsiteY2" fmla="*/ 12056 h 12056"/>
                <a:gd name="connsiteX3" fmla="*/ 3428 w 3625"/>
                <a:gd name="connsiteY3" fmla="*/ 0 h 12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25" h="12056">
                  <a:moveTo>
                    <a:pt x="3428" y="0"/>
                  </a:moveTo>
                  <a:lnTo>
                    <a:pt x="3625" y="254"/>
                  </a:lnTo>
                  <a:lnTo>
                    <a:pt x="0" y="12056"/>
                  </a:lnTo>
                  <a:lnTo>
                    <a:pt x="3428" y="0"/>
                  </a:lnTo>
                  <a:close/>
                </a:path>
              </a:pathLst>
            </a:custGeom>
            <a:grpFill/>
            <a:ln w="12700" cap="flat">
              <a:solidFill>
                <a:srgbClr val="070423"/>
              </a:solidFill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682" name="Freeform 497">
              <a:extLst>
                <a:ext uri="{FF2B5EF4-FFF2-40B4-BE49-F238E27FC236}">
                  <a16:creationId xmlns:a16="http://schemas.microsoft.com/office/drawing/2014/main" id="{83A5CB13-5118-E3D0-82A0-55099501209C}"/>
                </a:ext>
              </a:extLst>
            </p:cNvPr>
            <p:cNvSpPr/>
            <p:nvPr/>
          </p:nvSpPr>
          <p:spPr>
            <a:xfrm>
              <a:off x="2763940" y="5303773"/>
              <a:ext cx="139" cy="194"/>
            </a:xfrm>
            <a:custGeom>
              <a:avLst/>
              <a:gdLst>
                <a:gd name="connsiteX0" fmla="*/ 139 w 139"/>
                <a:gd name="connsiteY0" fmla="*/ 0 h 194"/>
                <a:gd name="connsiteX1" fmla="*/ 127 w 139"/>
                <a:gd name="connsiteY1" fmla="*/ 44 h 194"/>
                <a:gd name="connsiteX2" fmla="*/ 0 w 139"/>
                <a:gd name="connsiteY2" fmla="*/ 194 h 194"/>
                <a:gd name="connsiteX3" fmla="*/ 126 w 139"/>
                <a:gd name="connsiteY3" fmla="*/ 44 h 194"/>
                <a:gd name="connsiteX4" fmla="*/ 139 w 139"/>
                <a:gd name="connsiteY4" fmla="*/ 0 h 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9" h="194">
                  <a:moveTo>
                    <a:pt x="139" y="0"/>
                  </a:moveTo>
                  <a:lnTo>
                    <a:pt x="127" y="44"/>
                  </a:lnTo>
                  <a:lnTo>
                    <a:pt x="0" y="194"/>
                  </a:lnTo>
                  <a:lnTo>
                    <a:pt x="126" y="44"/>
                  </a:lnTo>
                  <a:lnTo>
                    <a:pt x="139" y="0"/>
                  </a:lnTo>
                  <a:close/>
                </a:path>
              </a:pathLst>
            </a:custGeom>
            <a:grpFill/>
            <a:ln w="12700" cap="flat">
              <a:solidFill>
                <a:srgbClr val="070423"/>
              </a:solidFill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685" name="Freeform 498">
              <a:extLst>
                <a:ext uri="{FF2B5EF4-FFF2-40B4-BE49-F238E27FC236}">
                  <a16:creationId xmlns:a16="http://schemas.microsoft.com/office/drawing/2014/main" id="{37B60216-D751-DE07-A2CA-E6D7AE21C376}"/>
                </a:ext>
              </a:extLst>
            </p:cNvPr>
            <p:cNvSpPr/>
            <p:nvPr/>
          </p:nvSpPr>
          <p:spPr>
            <a:xfrm>
              <a:off x="2742937" y="5303968"/>
              <a:ext cx="21002" cy="40161"/>
            </a:xfrm>
            <a:custGeom>
              <a:avLst/>
              <a:gdLst>
                <a:gd name="connsiteX0" fmla="*/ 21002 w 21002"/>
                <a:gd name="connsiteY0" fmla="*/ 0 h 40161"/>
                <a:gd name="connsiteX1" fmla="*/ 15681 w 21002"/>
                <a:gd name="connsiteY1" fmla="*/ 6345 h 40161"/>
                <a:gd name="connsiteX2" fmla="*/ 9953 w 21002"/>
                <a:gd name="connsiteY2" fmla="*/ 24101 h 40161"/>
                <a:gd name="connsiteX3" fmla="*/ 0 w 21002"/>
                <a:gd name="connsiteY3" fmla="*/ 40161 h 40161"/>
                <a:gd name="connsiteX4" fmla="*/ 9954 w 21002"/>
                <a:gd name="connsiteY4" fmla="*/ 24084 h 40161"/>
                <a:gd name="connsiteX5" fmla="*/ 15681 w 21002"/>
                <a:gd name="connsiteY5" fmla="*/ 6295 h 40161"/>
                <a:gd name="connsiteX6" fmla="*/ 21002 w 21002"/>
                <a:gd name="connsiteY6" fmla="*/ 0 h 40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002" h="40161">
                  <a:moveTo>
                    <a:pt x="21002" y="0"/>
                  </a:moveTo>
                  <a:lnTo>
                    <a:pt x="15681" y="6345"/>
                  </a:lnTo>
                  <a:cubicBezTo>
                    <a:pt x="13858" y="10414"/>
                    <a:pt x="14419" y="14749"/>
                    <a:pt x="9953" y="24101"/>
                  </a:cubicBezTo>
                  <a:lnTo>
                    <a:pt x="0" y="40161"/>
                  </a:lnTo>
                  <a:lnTo>
                    <a:pt x="9954" y="24084"/>
                  </a:lnTo>
                  <a:cubicBezTo>
                    <a:pt x="14419" y="14713"/>
                    <a:pt x="13858" y="10352"/>
                    <a:pt x="15681" y="6295"/>
                  </a:cubicBezTo>
                  <a:lnTo>
                    <a:pt x="21002" y="0"/>
                  </a:lnTo>
                  <a:close/>
                </a:path>
              </a:pathLst>
            </a:custGeom>
            <a:grpFill/>
            <a:ln w="12700" cap="flat">
              <a:solidFill>
                <a:srgbClr val="070423"/>
              </a:solidFill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690" name="Freeform 499">
              <a:extLst>
                <a:ext uri="{FF2B5EF4-FFF2-40B4-BE49-F238E27FC236}">
                  <a16:creationId xmlns:a16="http://schemas.microsoft.com/office/drawing/2014/main" id="{9204EC2D-5D47-5811-53DA-CC96CC31C43F}"/>
                </a:ext>
              </a:extLst>
            </p:cNvPr>
            <p:cNvSpPr/>
            <p:nvPr/>
          </p:nvSpPr>
          <p:spPr>
            <a:xfrm>
              <a:off x="2660721" y="5344129"/>
              <a:ext cx="82216" cy="47551"/>
            </a:xfrm>
            <a:custGeom>
              <a:avLst/>
              <a:gdLst>
                <a:gd name="connsiteX0" fmla="*/ 82216 w 82216"/>
                <a:gd name="connsiteY0" fmla="*/ 0 h 47551"/>
                <a:gd name="connsiteX1" fmla="*/ 80775 w 82216"/>
                <a:gd name="connsiteY1" fmla="*/ 2326 h 47551"/>
                <a:gd name="connsiteX2" fmla="*/ 17144 w 82216"/>
                <a:gd name="connsiteY2" fmla="*/ 42426 h 47551"/>
                <a:gd name="connsiteX3" fmla="*/ 0 w 82216"/>
                <a:gd name="connsiteY3" fmla="*/ 47551 h 47551"/>
                <a:gd name="connsiteX4" fmla="*/ 17093 w 82216"/>
                <a:gd name="connsiteY4" fmla="*/ 42427 h 47551"/>
                <a:gd name="connsiteX5" fmla="*/ 80773 w 82216"/>
                <a:gd name="connsiteY5" fmla="*/ 2327 h 47551"/>
                <a:gd name="connsiteX6" fmla="*/ 82216 w 82216"/>
                <a:gd name="connsiteY6" fmla="*/ 0 h 4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216" h="47551">
                  <a:moveTo>
                    <a:pt x="82216" y="0"/>
                  </a:moveTo>
                  <a:lnTo>
                    <a:pt x="80775" y="2326"/>
                  </a:lnTo>
                  <a:cubicBezTo>
                    <a:pt x="63758" y="25663"/>
                    <a:pt x="37386" y="36107"/>
                    <a:pt x="17144" y="42426"/>
                  </a:cubicBezTo>
                  <a:lnTo>
                    <a:pt x="0" y="47551"/>
                  </a:lnTo>
                  <a:lnTo>
                    <a:pt x="17093" y="42427"/>
                  </a:lnTo>
                  <a:cubicBezTo>
                    <a:pt x="37317" y="36108"/>
                    <a:pt x="63756" y="25664"/>
                    <a:pt x="80773" y="2327"/>
                  </a:cubicBezTo>
                  <a:lnTo>
                    <a:pt x="82216" y="0"/>
                  </a:lnTo>
                  <a:close/>
                </a:path>
              </a:pathLst>
            </a:custGeom>
            <a:grpFill/>
            <a:ln w="12700" cap="flat">
              <a:solidFill>
                <a:srgbClr val="070423"/>
              </a:solidFill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691" name="Freeform 500">
              <a:extLst>
                <a:ext uri="{FF2B5EF4-FFF2-40B4-BE49-F238E27FC236}">
                  <a16:creationId xmlns:a16="http://schemas.microsoft.com/office/drawing/2014/main" id="{D0BA5508-A644-6A6C-87F9-15C813A24C4F}"/>
                </a:ext>
              </a:extLst>
            </p:cNvPr>
            <p:cNvSpPr/>
            <p:nvPr/>
          </p:nvSpPr>
          <p:spPr>
            <a:xfrm>
              <a:off x="2660241" y="5391679"/>
              <a:ext cx="481" cy="144"/>
            </a:xfrm>
            <a:custGeom>
              <a:avLst/>
              <a:gdLst>
                <a:gd name="connsiteX0" fmla="*/ 481 w 481"/>
                <a:gd name="connsiteY0" fmla="*/ 0 h 144"/>
                <a:gd name="connsiteX1" fmla="*/ 0 w 481"/>
                <a:gd name="connsiteY1" fmla="*/ 144 h 144"/>
                <a:gd name="connsiteX2" fmla="*/ 1 w 481"/>
                <a:gd name="connsiteY2" fmla="*/ 143 h 144"/>
                <a:gd name="connsiteX3" fmla="*/ 481 w 481"/>
                <a:gd name="connsiteY3" fmla="*/ 0 h 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1" h="144">
                  <a:moveTo>
                    <a:pt x="481" y="0"/>
                  </a:moveTo>
                  <a:lnTo>
                    <a:pt x="0" y="144"/>
                  </a:lnTo>
                  <a:lnTo>
                    <a:pt x="1" y="143"/>
                  </a:lnTo>
                  <a:lnTo>
                    <a:pt x="481" y="0"/>
                  </a:lnTo>
                  <a:close/>
                </a:path>
              </a:pathLst>
            </a:custGeom>
            <a:grpFill/>
            <a:ln w="12700" cap="flat">
              <a:solidFill>
                <a:srgbClr val="070423"/>
              </a:solidFill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692" name="Freeform 501">
              <a:extLst>
                <a:ext uri="{FF2B5EF4-FFF2-40B4-BE49-F238E27FC236}">
                  <a16:creationId xmlns:a16="http://schemas.microsoft.com/office/drawing/2014/main" id="{26F098C1-9C83-D569-DC7D-98C9236ACE5E}"/>
                </a:ext>
              </a:extLst>
            </p:cNvPr>
            <p:cNvSpPr/>
            <p:nvPr/>
          </p:nvSpPr>
          <p:spPr>
            <a:xfrm>
              <a:off x="2651668" y="5391823"/>
              <a:ext cx="8572" cy="6544"/>
            </a:xfrm>
            <a:custGeom>
              <a:avLst/>
              <a:gdLst>
                <a:gd name="connsiteX0" fmla="*/ 8572 w 8572"/>
                <a:gd name="connsiteY0" fmla="*/ 0 h 6544"/>
                <a:gd name="connsiteX1" fmla="*/ 0 w 8572"/>
                <a:gd name="connsiteY1" fmla="*/ 6544 h 6544"/>
                <a:gd name="connsiteX2" fmla="*/ 8571 w 8572"/>
                <a:gd name="connsiteY2" fmla="*/ 0 h 6544"/>
                <a:gd name="connsiteX3" fmla="*/ 8572 w 8572"/>
                <a:gd name="connsiteY3" fmla="*/ 0 h 6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" h="6544">
                  <a:moveTo>
                    <a:pt x="8572" y="0"/>
                  </a:moveTo>
                  <a:lnTo>
                    <a:pt x="0" y="6544"/>
                  </a:lnTo>
                  <a:lnTo>
                    <a:pt x="8571" y="0"/>
                  </a:lnTo>
                  <a:lnTo>
                    <a:pt x="8572" y="0"/>
                  </a:lnTo>
                  <a:close/>
                </a:path>
              </a:pathLst>
            </a:custGeom>
            <a:grpFill/>
            <a:ln w="12700" cap="flat">
              <a:solidFill>
                <a:srgbClr val="070423"/>
              </a:solidFill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693" name="Freeform 502">
              <a:extLst>
                <a:ext uri="{FF2B5EF4-FFF2-40B4-BE49-F238E27FC236}">
                  <a16:creationId xmlns:a16="http://schemas.microsoft.com/office/drawing/2014/main" id="{5A4C5E5C-7F64-E75C-DF0F-C23B4DD40B4E}"/>
                </a:ext>
              </a:extLst>
            </p:cNvPr>
            <p:cNvSpPr/>
            <p:nvPr/>
          </p:nvSpPr>
          <p:spPr>
            <a:xfrm>
              <a:off x="2647824" y="5398368"/>
              <a:ext cx="3845" cy="2937"/>
            </a:xfrm>
            <a:custGeom>
              <a:avLst/>
              <a:gdLst>
                <a:gd name="connsiteX0" fmla="*/ 3845 w 3845"/>
                <a:gd name="connsiteY0" fmla="*/ 0 h 2937"/>
                <a:gd name="connsiteX1" fmla="*/ 0 w 3845"/>
                <a:gd name="connsiteY1" fmla="*/ 2937 h 2937"/>
                <a:gd name="connsiteX2" fmla="*/ 0 w 3845"/>
                <a:gd name="connsiteY2" fmla="*/ 2936 h 2937"/>
                <a:gd name="connsiteX3" fmla="*/ 3845 w 3845"/>
                <a:gd name="connsiteY3" fmla="*/ 0 h 2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45" h="2937">
                  <a:moveTo>
                    <a:pt x="3845" y="0"/>
                  </a:moveTo>
                  <a:lnTo>
                    <a:pt x="0" y="2937"/>
                  </a:lnTo>
                  <a:lnTo>
                    <a:pt x="0" y="2936"/>
                  </a:lnTo>
                  <a:lnTo>
                    <a:pt x="3845" y="0"/>
                  </a:lnTo>
                  <a:close/>
                </a:path>
              </a:pathLst>
            </a:custGeom>
            <a:grpFill/>
            <a:ln w="12700" cap="flat">
              <a:solidFill>
                <a:srgbClr val="070423"/>
              </a:solidFill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694" name="Freeform 503">
              <a:extLst>
                <a:ext uri="{FF2B5EF4-FFF2-40B4-BE49-F238E27FC236}">
                  <a16:creationId xmlns:a16="http://schemas.microsoft.com/office/drawing/2014/main" id="{092C43CC-DC21-A477-35BA-9A26EBE9C9C9}"/>
                </a:ext>
              </a:extLst>
            </p:cNvPr>
            <p:cNvSpPr/>
            <p:nvPr/>
          </p:nvSpPr>
          <p:spPr>
            <a:xfrm>
              <a:off x="2627561" y="5401304"/>
              <a:ext cx="20263" cy="46562"/>
            </a:xfrm>
            <a:custGeom>
              <a:avLst/>
              <a:gdLst>
                <a:gd name="connsiteX0" fmla="*/ 20263 w 20263"/>
                <a:gd name="connsiteY0" fmla="*/ 0 h 46562"/>
                <a:gd name="connsiteX1" fmla="*/ 10942 w 20263"/>
                <a:gd name="connsiteY1" fmla="*/ 16840 h 46562"/>
                <a:gd name="connsiteX2" fmla="*/ 0 w 20263"/>
                <a:gd name="connsiteY2" fmla="*/ 46562 h 46562"/>
                <a:gd name="connsiteX3" fmla="*/ 10941 w 20263"/>
                <a:gd name="connsiteY3" fmla="*/ 16840 h 46562"/>
                <a:gd name="connsiteX4" fmla="*/ 20262 w 20263"/>
                <a:gd name="connsiteY4" fmla="*/ 0 h 46562"/>
                <a:gd name="connsiteX5" fmla="*/ 20263 w 20263"/>
                <a:gd name="connsiteY5" fmla="*/ 0 h 46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263" h="46562">
                  <a:moveTo>
                    <a:pt x="20263" y="0"/>
                  </a:moveTo>
                  <a:lnTo>
                    <a:pt x="10942" y="16840"/>
                  </a:lnTo>
                  <a:lnTo>
                    <a:pt x="0" y="46562"/>
                  </a:lnTo>
                  <a:lnTo>
                    <a:pt x="10941" y="16840"/>
                  </a:lnTo>
                  <a:cubicBezTo>
                    <a:pt x="13688" y="10420"/>
                    <a:pt x="16717" y="4597"/>
                    <a:pt x="20262" y="0"/>
                  </a:cubicBezTo>
                  <a:lnTo>
                    <a:pt x="20263" y="0"/>
                  </a:lnTo>
                  <a:close/>
                </a:path>
              </a:pathLst>
            </a:custGeom>
            <a:grpFill/>
            <a:ln w="12700" cap="flat">
              <a:solidFill>
                <a:srgbClr val="070423"/>
              </a:solidFill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695" name="Freeform 504">
              <a:extLst>
                <a:ext uri="{FF2B5EF4-FFF2-40B4-BE49-F238E27FC236}">
                  <a16:creationId xmlns:a16="http://schemas.microsoft.com/office/drawing/2014/main" id="{46CC63A6-6DA5-C31A-7ACA-DA24902A20BE}"/>
                </a:ext>
              </a:extLst>
            </p:cNvPr>
            <p:cNvSpPr/>
            <p:nvPr/>
          </p:nvSpPr>
          <p:spPr>
            <a:xfrm>
              <a:off x="2554235" y="5431610"/>
              <a:ext cx="7526" cy="21141"/>
            </a:xfrm>
            <a:custGeom>
              <a:avLst/>
              <a:gdLst>
                <a:gd name="connsiteX0" fmla="*/ 7288 w 7526"/>
                <a:gd name="connsiteY0" fmla="*/ 0 h 21141"/>
                <a:gd name="connsiteX1" fmla="*/ 191 w 7526"/>
                <a:gd name="connsiteY1" fmla="*/ 9946 h 21141"/>
                <a:gd name="connsiteX2" fmla="*/ 7526 w 7526"/>
                <a:gd name="connsiteY2" fmla="*/ 21141 h 21141"/>
                <a:gd name="connsiteX3" fmla="*/ 7524 w 7526"/>
                <a:gd name="connsiteY3" fmla="*/ 21140 h 21141"/>
                <a:gd name="connsiteX4" fmla="*/ 7288 w 7526"/>
                <a:gd name="connsiteY4" fmla="*/ 0 h 21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26" h="21141">
                  <a:moveTo>
                    <a:pt x="7288" y="0"/>
                  </a:moveTo>
                  <a:cubicBezTo>
                    <a:pt x="3962" y="4869"/>
                    <a:pt x="874" y="7304"/>
                    <a:pt x="191" y="9946"/>
                  </a:cubicBezTo>
                  <a:lnTo>
                    <a:pt x="7526" y="21141"/>
                  </a:lnTo>
                  <a:lnTo>
                    <a:pt x="7524" y="21140"/>
                  </a:lnTo>
                  <a:cubicBezTo>
                    <a:pt x="-5187" y="9739"/>
                    <a:pt x="634" y="9739"/>
                    <a:pt x="7288" y="0"/>
                  </a:cubicBezTo>
                  <a:close/>
                </a:path>
              </a:pathLst>
            </a:custGeom>
            <a:grpFill/>
            <a:ln w="12700" cap="flat">
              <a:solidFill>
                <a:srgbClr val="070423"/>
              </a:solidFill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698" name="Freeform 505">
              <a:extLst>
                <a:ext uri="{FF2B5EF4-FFF2-40B4-BE49-F238E27FC236}">
                  <a16:creationId xmlns:a16="http://schemas.microsoft.com/office/drawing/2014/main" id="{EF075EB3-2855-EFF4-5FE9-5A1EC8770DC1}"/>
                </a:ext>
              </a:extLst>
            </p:cNvPr>
            <p:cNvSpPr/>
            <p:nvPr/>
          </p:nvSpPr>
          <p:spPr>
            <a:xfrm>
              <a:off x="2972611" y="5434935"/>
              <a:ext cx="6688" cy="428"/>
            </a:xfrm>
            <a:custGeom>
              <a:avLst/>
              <a:gdLst>
                <a:gd name="connsiteX0" fmla="*/ 4258 w 6688"/>
                <a:gd name="connsiteY0" fmla="*/ 0 h 428"/>
                <a:gd name="connsiteX1" fmla="*/ 6688 w 6688"/>
                <a:gd name="connsiteY1" fmla="*/ 428 h 428"/>
                <a:gd name="connsiteX2" fmla="*/ 5195 w 6688"/>
                <a:gd name="connsiteY2" fmla="*/ 222 h 428"/>
                <a:gd name="connsiteX3" fmla="*/ 0 w 6688"/>
                <a:gd name="connsiteY3" fmla="*/ 97 h 428"/>
                <a:gd name="connsiteX4" fmla="*/ 4258 w 6688"/>
                <a:gd name="connsiteY4" fmla="*/ 0 h 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88" h="428">
                  <a:moveTo>
                    <a:pt x="4258" y="0"/>
                  </a:moveTo>
                  <a:lnTo>
                    <a:pt x="6688" y="428"/>
                  </a:lnTo>
                  <a:lnTo>
                    <a:pt x="5195" y="222"/>
                  </a:lnTo>
                  <a:lnTo>
                    <a:pt x="0" y="97"/>
                  </a:lnTo>
                  <a:lnTo>
                    <a:pt x="4258" y="0"/>
                  </a:lnTo>
                  <a:close/>
                </a:path>
              </a:pathLst>
            </a:custGeom>
            <a:grpFill/>
            <a:ln w="12700" cap="flat">
              <a:solidFill>
                <a:srgbClr val="070423"/>
              </a:solidFill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699" name="Freeform 506">
              <a:extLst>
                <a:ext uri="{FF2B5EF4-FFF2-40B4-BE49-F238E27FC236}">
                  <a16:creationId xmlns:a16="http://schemas.microsoft.com/office/drawing/2014/main" id="{4A44DAEA-8359-7EAE-9904-45C14EB90F14}"/>
                </a:ext>
              </a:extLst>
            </p:cNvPr>
            <p:cNvSpPr/>
            <p:nvPr/>
          </p:nvSpPr>
          <p:spPr>
            <a:xfrm>
              <a:off x="2968477" y="5434941"/>
              <a:ext cx="4135" cy="185"/>
            </a:xfrm>
            <a:custGeom>
              <a:avLst/>
              <a:gdLst>
                <a:gd name="connsiteX0" fmla="*/ 353 w 4135"/>
                <a:gd name="connsiteY0" fmla="*/ 0 h 185"/>
                <a:gd name="connsiteX1" fmla="*/ 4135 w 4135"/>
                <a:gd name="connsiteY1" fmla="*/ 92 h 185"/>
                <a:gd name="connsiteX2" fmla="*/ 0 w 4135"/>
                <a:gd name="connsiteY2" fmla="*/ 185 h 185"/>
                <a:gd name="connsiteX3" fmla="*/ 353 w 4135"/>
                <a:gd name="connsiteY3" fmla="*/ 0 h 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35" h="185">
                  <a:moveTo>
                    <a:pt x="353" y="0"/>
                  </a:moveTo>
                  <a:lnTo>
                    <a:pt x="4135" y="92"/>
                  </a:lnTo>
                  <a:lnTo>
                    <a:pt x="0" y="185"/>
                  </a:lnTo>
                  <a:lnTo>
                    <a:pt x="353" y="0"/>
                  </a:lnTo>
                  <a:close/>
                </a:path>
              </a:pathLst>
            </a:custGeom>
            <a:grpFill/>
            <a:ln w="12700" cap="flat">
              <a:solidFill>
                <a:srgbClr val="070423"/>
              </a:solidFill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700" name="Freeform 507">
              <a:extLst>
                <a:ext uri="{FF2B5EF4-FFF2-40B4-BE49-F238E27FC236}">
                  <a16:creationId xmlns:a16="http://schemas.microsoft.com/office/drawing/2014/main" id="{72AC0919-6858-1F38-F17F-1F00B653E7CB}"/>
                </a:ext>
              </a:extLst>
            </p:cNvPr>
            <p:cNvSpPr/>
            <p:nvPr/>
          </p:nvSpPr>
          <p:spPr>
            <a:xfrm>
              <a:off x="2965830" y="5435125"/>
              <a:ext cx="2646" cy="1388"/>
            </a:xfrm>
            <a:custGeom>
              <a:avLst/>
              <a:gdLst>
                <a:gd name="connsiteX0" fmla="*/ 2646 w 2646"/>
                <a:gd name="connsiteY0" fmla="*/ 0 h 1388"/>
                <a:gd name="connsiteX1" fmla="*/ 0 w 2646"/>
                <a:gd name="connsiteY1" fmla="*/ 1388 h 1388"/>
                <a:gd name="connsiteX2" fmla="*/ 2517 w 2646"/>
                <a:gd name="connsiteY2" fmla="*/ 3 h 1388"/>
                <a:gd name="connsiteX3" fmla="*/ 2646 w 2646"/>
                <a:gd name="connsiteY3" fmla="*/ 0 h 1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6" h="1388">
                  <a:moveTo>
                    <a:pt x="2646" y="0"/>
                  </a:moveTo>
                  <a:lnTo>
                    <a:pt x="0" y="1388"/>
                  </a:lnTo>
                  <a:lnTo>
                    <a:pt x="2517" y="3"/>
                  </a:lnTo>
                  <a:lnTo>
                    <a:pt x="2646" y="0"/>
                  </a:lnTo>
                  <a:close/>
                </a:path>
              </a:pathLst>
            </a:custGeom>
            <a:grpFill/>
            <a:ln w="12700" cap="flat">
              <a:solidFill>
                <a:srgbClr val="070423"/>
              </a:solidFill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701" name="Freeform 508">
              <a:extLst>
                <a:ext uri="{FF2B5EF4-FFF2-40B4-BE49-F238E27FC236}">
                  <a16:creationId xmlns:a16="http://schemas.microsoft.com/office/drawing/2014/main" id="{1F77CF92-BD87-0516-FEBE-B692AA5B9C13}"/>
                </a:ext>
              </a:extLst>
            </p:cNvPr>
            <p:cNvSpPr/>
            <p:nvPr/>
          </p:nvSpPr>
          <p:spPr>
            <a:xfrm>
              <a:off x="2979300" y="5435364"/>
              <a:ext cx="13087" cy="2303"/>
            </a:xfrm>
            <a:custGeom>
              <a:avLst/>
              <a:gdLst>
                <a:gd name="connsiteX0" fmla="*/ 0 w 13087"/>
                <a:gd name="connsiteY0" fmla="*/ 0 h 2303"/>
                <a:gd name="connsiteX1" fmla="*/ 12289 w 13087"/>
                <a:gd name="connsiteY1" fmla="*/ 1693 h 2303"/>
                <a:gd name="connsiteX2" fmla="*/ 13087 w 13087"/>
                <a:gd name="connsiteY2" fmla="*/ 2303 h 2303"/>
                <a:gd name="connsiteX3" fmla="*/ 0 w 13087"/>
                <a:gd name="connsiteY3" fmla="*/ 0 h 2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87" h="2303">
                  <a:moveTo>
                    <a:pt x="0" y="0"/>
                  </a:moveTo>
                  <a:lnTo>
                    <a:pt x="12289" y="1693"/>
                  </a:lnTo>
                  <a:lnTo>
                    <a:pt x="13087" y="2303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 cap="flat">
              <a:solidFill>
                <a:srgbClr val="070423"/>
              </a:solidFill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704" name="Freeform 509">
              <a:extLst>
                <a:ext uri="{FF2B5EF4-FFF2-40B4-BE49-F238E27FC236}">
                  <a16:creationId xmlns:a16="http://schemas.microsoft.com/office/drawing/2014/main" id="{7F741C42-C638-42CD-F75D-241ECADCF63C}"/>
                </a:ext>
              </a:extLst>
            </p:cNvPr>
            <p:cNvSpPr/>
            <p:nvPr/>
          </p:nvSpPr>
          <p:spPr>
            <a:xfrm>
              <a:off x="2832254" y="5436513"/>
              <a:ext cx="133577" cy="153298"/>
            </a:xfrm>
            <a:custGeom>
              <a:avLst/>
              <a:gdLst>
                <a:gd name="connsiteX0" fmla="*/ 133577 w 133577"/>
                <a:gd name="connsiteY0" fmla="*/ 0 h 153298"/>
                <a:gd name="connsiteX1" fmla="*/ 126515 w 133577"/>
                <a:gd name="connsiteY1" fmla="*/ 3886 h 153298"/>
                <a:gd name="connsiteX2" fmla="*/ 76265 w 133577"/>
                <a:gd name="connsiteY2" fmla="*/ 23007 h 153298"/>
                <a:gd name="connsiteX3" fmla="*/ 39677 w 133577"/>
                <a:gd name="connsiteY3" fmla="*/ 48185 h 153298"/>
                <a:gd name="connsiteX4" fmla="*/ 8434 w 133577"/>
                <a:gd name="connsiteY4" fmla="*/ 110180 h 153298"/>
                <a:gd name="connsiteX5" fmla="*/ 2613 w 133577"/>
                <a:gd name="connsiteY5" fmla="*/ 137260 h 153298"/>
                <a:gd name="connsiteX6" fmla="*/ 2318 w 133577"/>
                <a:gd name="connsiteY6" fmla="*/ 153298 h 153298"/>
                <a:gd name="connsiteX7" fmla="*/ 2243 w 133577"/>
                <a:gd name="connsiteY7" fmla="*/ 153173 h 153298"/>
                <a:gd name="connsiteX8" fmla="*/ 2495 w 133577"/>
                <a:gd name="connsiteY8" fmla="*/ 137140 h 153298"/>
                <a:gd name="connsiteX9" fmla="*/ 8316 w 133577"/>
                <a:gd name="connsiteY9" fmla="*/ 110062 h 153298"/>
                <a:gd name="connsiteX10" fmla="*/ 39559 w 133577"/>
                <a:gd name="connsiteY10" fmla="*/ 48065 h 153298"/>
                <a:gd name="connsiteX11" fmla="*/ 76147 w 133577"/>
                <a:gd name="connsiteY11" fmla="*/ 22887 h 153298"/>
                <a:gd name="connsiteX12" fmla="*/ 126397 w 133577"/>
                <a:gd name="connsiteY12" fmla="*/ 3766 h 153298"/>
                <a:gd name="connsiteX13" fmla="*/ 133577 w 133577"/>
                <a:gd name="connsiteY13" fmla="*/ 0 h 153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3577" h="153298">
                  <a:moveTo>
                    <a:pt x="133577" y="0"/>
                  </a:moveTo>
                  <a:lnTo>
                    <a:pt x="126515" y="3886"/>
                  </a:lnTo>
                  <a:cubicBezTo>
                    <a:pt x="111903" y="16356"/>
                    <a:pt x="93371" y="9230"/>
                    <a:pt x="76265" y="23007"/>
                  </a:cubicBezTo>
                  <a:cubicBezTo>
                    <a:pt x="59278" y="36783"/>
                    <a:pt x="40746" y="32152"/>
                    <a:pt x="39677" y="48185"/>
                  </a:cubicBezTo>
                  <a:cubicBezTo>
                    <a:pt x="38133" y="72769"/>
                    <a:pt x="23520" y="94741"/>
                    <a:pt x="8434" y="110180"/>
                  </a:cubicBezTo>
                  <a:cubicBezTo>
                    <a:pt x="-2495" y="121345"/>
                    <a:pt x="9860" y="128589"/>
                    <a:pt x="2613" y="137260"/>
                  </a:cubicBezTo>
                  <a:lnTo>
                    <a:pt x="2318" y="153298"/>
                  </a:lnTo>
                  <a:lnTo>
                    <a:pt x="2243" y="153173"/>
                  </a:lnTo>
                  <a:cubicBezTo>
                    <a:pt x="-445" y="147056"/>
                    <a:pt x="-1128" y="141534"/>
                    <a:pt x="2495" y="137140"/>
                  </a:cubicBezTo>
                  <a:cubicBezTo>
                    <a:pt x="9860" y="128469"/>
                    <a:pt x="-2613" y="121343"/>
                    <a:pt x="8316" y="110062"/>
                  </a:cubicBezTo>
                  <a:cubicBezTo>
                    <a:pt x="23404" y="94621"/>
                    <a:pt x="38014" y="72649"/>
                    <a:pt x="39559" y="48065"/>
                  </a:cubicBezTo>
                  <a:cubicBezTo>
                    <a:pt x="40509" y="31913"/>
                    <a:pt x="59041" y="36663"/>
                    <a:pt x="76147" y="22887"/>
                  </a:cubicBezTo>
                  <a:cubicBezTo>
                    <a:pt x="93134" y="9110"/>
                    <a:pt x="111786" y="16354"/>
                    <a:pt x="126397" y="3766"/>
                  </a:cubicBezTo>
                  <a:lnTo>
                    <a:pt x="133577" y="0"/>
                  </a:lnTo>
                  <a:close/>
                </a:path>
              </a:pathLst>
            </a:custGeom>
            <a:grpFill/>
            <a:ln w="12700" cap="flat">
              <a:solidFill>
                <a:srgbClr val="070423"/>
              </a:solidFill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705" name="Freeform 510">
              <a:extLst>
                <a:ext uri="{FF2B5EF4-FFF2-40B4-BE49-F238E27FC236}">
                  <a16:creationId xmlns:a16="http://schemas.microsoft.com/office/drawing/2014/main" id="{C9371546-8031-41DD-F100-88612588455E}"/>
                </a:ext>
              </a:extLst>
            </p:cNvPr>
            <p:cNvSpPr/>
            <p:nvPr/>
          </p:nvSpPr>
          <p:spPr>
            <a:xfrm>
              <a:off x="2992069" y="5437123"/>
              <a:ext cx="1924" cy="425"/>
            </a:xfrm>
            <a:custGeom>
              <a:avLst/>
              <a:gdLst>
                <a:gd name="connsiteX0" fmla="*/ 0 w 1924"/>
                <a:gd name="connsiteY0" fmla="*/ 0 h 425"/>
                <a:gd name="connsiteX1" fmla="*/ 1924 w 1924"/>
                <a:gd name="connsiteY1" fmla="*/ 265 h 425"/>
                <a:gd name="connsiteX2" fmla="*/ 556 w 1924"/>
                <a:gd name="connsiteY2" fmla="*/ 425 h 425"/>
                <a:gd name="connsiteX3" fmla="*/ 0 w 1924"/>
                <a:gd name="connsiteY3" fmla="*/ 0 h 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4" h="425">
                  <a:moveTo>
                    <a:pt x="0" y="0"/>
                  </a:moveTo>
                  <a:lnTo>
                    <a:pt x="1924" y="265"/>
                  </a:lnTo>
                  <a:lnTo>
                    <a:pt x="556" y="42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 cap="flat">
              <a:solidFill>
                <a:srgbClr val="070423"/>
              </a:solidFill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706" name="Freeform 511">
              <a:extLst>
                <a:ext uri="{FF2B5EF4-FFF2-40B4-BE49-F238E27FC236}">
                  <a16:creationId xmlns:a16="http://schemas.microsoft.com/office/drawing/2014/main" id="{CBE24C55-7B92-8A01-6E33-9D4F11937BFA}"/>
                </a:ext>
              </a:extLst>
            </p:cNvPr>
            <p:cNvSpPr/>
            <p:nvPr/>
          </p:nvSpPr>
          <p:spPr>
            <a:xfrm>
              <a:off x="2623048" y="5447867"/>
              <a:ext cx="4513" cy="11787"/>
            </a:xfrm>
            <a:custGeom>
              <a:avLst/>
              <a:gdLst>
                <a:gd name="connsiteX0" fmla="*/ 4513 w 4513"/>
                <a:gd name="connsiteY0" fmla="*/ 0 h 11787"/>
                <a:gd name="connsiteX1" fmla="*/ 486 w 4513"/>
                <a:gd name="connsiteY1" fmla="*/ 10941 h 11787"/>
                <a:gd name="connsiteX2" fmla="*/ 0 w 4513"/>
                <a:gd name="connsiteY2" fmla="*/ 11787 h 11787"/>
                <a:gd name="connsiteX3" fmla="*/ 486 w 4513"/>
                <a:gd name="connsiteY3" fmla="*/ 10940 h 11787"/>
                <a:gd name="connsiteX4" fmla="*/ 4513 w 4513"/>
                <a:gd name="connsiteY4" fmla="*/ 0 h 11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13" h="11787">
                  <a:moveTo>
                    <a:pt x="4513" y="0"/>
                  </a:moveTo>
                  <a:lnTo>
                    <a:pt x="486" y="10941"/>
                  </a:lnTo>
                  <a:lnTo>
                    <a:pt x="0" y="11787"/>
                  </a:lnTo>
                  <a:lnTo>
                    <a:pt x="486" y="10940"/>
                  </a:lnTo>
                  <a:lnTo>
                    <a:pt x="4513" y="0"/>
                  </a:lnTo>
                  <a:close/>
                </a:path>
              </a:pathLst>
            </a:custGeom>
            <a:grpFill/>
            <a:ln w="12700" cap="flat">
              <a:solidFill>
                <a:srgbClr val="070423"/>
              </a:solidFill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707" name="Freeform 512">
              <a:extLst>
                <a:ext uri="{FF2B5EF4-FFF2-40B4-BE49-F238E27FC236}">
                  <a16:creationId xmlns:a16="http://schemas.microsoft.com/office/drawing/2014/main" id="{1F679945-CA89-C62E-CF27-A776405F018F}"/>
                </a:ext>
              </a:extLst>
            </p:cNvPr>
            <p:cNvSpPr/>
            <p:nvPr/>
          </p:nvSpPr>
          <p:spPr>
            <a:xfrm>
              <a:off x="2561800" y="5452768"/>
              <a:ext cx="54275" cy="22090"/>
            </a:xfrm>
            <a:custGeom>
              <a:avLst/>
              <a:gdLst>
                <a:gd name="connsiteX0" fmla="*/ 0 w 54275"/>
                <a:gd name="connsiteY0" fmla="*/ 0 h 22090"/>
                <a:gd name="connsiteX1" fmla="*/ 8797 w 54275"/>
                <a:gd name="connsiteY1" fmla="*/ 4070 h 22090"/>
                <a:gd name="connsiteX2" fmla="*/ 31918 w 54275"/>
                <a:gd name="connsiteY2" fmla="*/ 8295 h 22090"/>
                <a:gd name="connsiteX3" fmla="*/ 47049 w 54275"/>
                <a:gd name="connsiteY3" fmla="*/ 21953 h 22090"/>
                <a:gd name="connsiteX4" fmla="*/ 54275 w 54275"/>
                <a:gd name="connsiteY4" fmla="*/ 19022 h 22090"/>
                <a:gd name="connsiteX5" fmla="*/ 54268 w 54275"/>
                <a:gd name="connsiteY5" fmla="*/ 19034 h 22090"/>
                <a:gd name="connsiteX6" fmla="*/ 31916 w 54275"/>
                <a:gd name="connsiteY6" fmla="*/ 8296 h 22090"/>
                <a:gd name="connsiteX7" fmla="*/ 8796 w 54275"/>
                <a:gd name="connsiteY7" fmla="*/ 4086 h 22090"/>
                <a:gd name="connsiteX8" fmla="*/ 0 w 54275"/>
                <a:gd name="connsiteY8" fmla="*/ 0 h 22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275" h="22090">
                  <a:moveTo>
                    <a:pt x="0" y="0"/>
                  </a:moveTo>
                  <a:lnTo>
                    <a:pt x="8797" y="4070"/>
                  </a:lnTo>
                  <a:cubicBezTo>
                    <a:pt x="17038" y="4643"/>
                    <a:pt x="23810" y="-2482"/>
                    <a:pt x="31918" y="8295"/>
                  </a:cubicBezTo>
                  <a:cubicBezTo>
                    <a:pt x="37323" y="15421"/>
                    <a:pt x="42223" y="21152"/>
                    <a:pt x="47049" y="21953"/>
                  </a:cubicBezTo>
                  <a:lnTo>
                    <a:pt x="54275" y="19022"/>
                  </a:lnTo>
                  <a:lnTo>
                    <a:pt x="54268" y="19034"/>
                  </a:lnTo>
                  <a:cubicBezTo>
                    <a:pt x="46951" y="26578"/>
                    <a:pt x="39934" y="19074"/>
                    <a:pt x="31916" y="8296"/>
                  </a:cubicBezTo>
                  <a:cubicBezTo>
                    <a:pt x="23809" y="-2393"/>
                    <a:pt x="17038" y="4688"/>
                    <a:pt x="8796" y="4086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12700" cap="flat">
              <a:solidFill>
                <a:srgbClr val="070423"/>
              </a:solidFill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709" name="Freeform 513">
              <a:extLst>
                <a:ext uri="{FF2B5EF4-FFF2-40B4-BE49-F238E27FC236}">
                  <a16:creationId xmlns:a16="http://schemas.microsoft.com/office/drawing/2014/main" id="{BEBFE4FC-2BF3-D8F5-D490-BD7041804F97}"/>
                </a:ext>
              </a:extLst>
            </p:cNvPr>
            <p:cNvSpPr/>
            <p:nvPr/>
          </p:nvSpPr>
          <p:spPr>
            <a:xfrm>
              <a:off x="2616075" y="5459654"/>
              <a:ext cx="6973" cy="12137"/>
            </a:xfrm>
            <a:custGeom>
              <a:avLst/>
              <a:gdLst>
                <a:gd name="connsiteX0" fmla="*/ 6973 w 6973"/>
                <a:gd name="connsiteY0" fmla="*/ 0 h 12137"/>
                <a:gd name="connsiteX1" fmla="*/ 11 w 6973"/>
                <a:gd name="connsiteY1" fmla="*/ 12132 h 12137"/>
                <a:gd name="connsiteX2" fmla="*/ 0 w 6973"/>
                <a:gd name="connsiteY2" fmla="*/ 12137 h 12137"/>
                <a:gd name="connsiteX3" fmla="*/ 6973 w 6973"/>
                <a:gd name="connsiteY3" fmla="*/ 0 h 12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73" h="12137">
                  <a:moveTo>
                    <a:pt x="6973" y="0"/>
                  </a:moveTo>
                  <a:lnTo>
                    <a:pt x="11" y="12132"/>
                  </a:lnTo>
                  <a:lnTo>
                    <a:pt x="0" y="12137"/>
                  </a:lnTo>
                  <a:lnTo>
                    <a:pt x="6973" y="0"/>
                  </a:lnTo>
                  <a:close/>
                </a:path>
              </a:pathLst>
            </a:custGeom>
            <a:grpFill/>
            <a:ln w="12700" cap="flat">
              <a:solidFill>
                <a:srgbClr val="070423"/>
              </a:solidFill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710" name="Freeform 514">
              <a:extLst>
                <a:ext uri="{FF2B5EF4-FFF2-40B4-BE49-F238E27FC236}">
                  <a16:creationId xmlns:a16="http://schemas.microsoft.com/office/drawing/2014/main" id="{D068FE84-019E-1389-FE63-4440B2F915E6}"/>
                </a:ext>
              </a:extLst>
            </p:cNvPr>
            <p:cNvSpPr/>
            <p:nvPr/>
          </p:nvSpPr>
          <p:spPr>
            <a:xfrm>
              <a:off x="2834570" y="5589812"/>
              <a:ext cx="4050" cy="6739"/>
            </a:xfrm>
            <a:custGeom>
              <a:avLst/>
              <a:gdLst>
                <a:gd name="connsiteX0" fmla="*/ 1 w 4050"/>
                <a:gd name="connsiteY0" fmla="*/ 0 h 6739"/>
                <a:gd name="connsiteX1" fmla="*/ 4050 w 4050"/>
                <a:gd name="connsiteY1" fmla="*/ 6739 h 6739"/>
                <a:gd name="connsiteX2" fmla="*/ 0 w 4050"/>
                <a:gd name="connsiteY2" fmla="*/ 39 h 6739"/>
                <a:gd name="connsiteX3" fmla="*/ 1 w 4050"/>
                <a:gd name="connsiteY3" fmla="*/ 0 h 6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50" h="6739">
                  <a:moveTo>
                    <a:pt x="1" y="0"/>
                  </a:moveTo>
                  <a:lnTo>
                    <a:pt x="4050" y="6739"/>
                  </a:lnTo>
                  <a:lnTo>
                    <a:pt x="0" y="39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12700" cap="flat">
              <a:solidFill>
                <a:srgbClr val="070423"/>
              </a:solidFill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712" name="Freeform 515">
              <a:extLst>
                <a:ext uri="{FF2B5EF4-FFF2-40B4-BE49-F238E27FC236}">
                  <a16:creationId xmlns:a16="http://schemas.microsoft.com/office/drawing/2014/main" id="{24DAEFC3-983B-F5FC-8C6D-3C469E04E2A9}"/>
                </a:ext>
              </a:extLst>
            </p:cNvPr>
            <p:cNvSpPr/>
            <p:nvPr/>
          </p:nvSpPr>
          <p:spPr>
            <a:xfrm>
              <a:off x="2838620" y="5596551"/>
              <a:ext cx="30980" cy="61257"/>
            </a:xfrm>
            <a:custGeom>
              <a:avLst/>
              <a:gdLst>
                <a:gd name="connsiteX0" fmla="*/ 0 w 30980"/>
                <a:gd name="connsiteY0" fmla="*/ 0 h 61257"/>
                <a:gd name="connsiteX1" fmla="*/ 7770 w 30980"/>
                <a:gd name="connsiteY1" fmla="*/ 12851 h 61257"/>
                <a:gd name="connsiteX2" fmla="*/ 25469 w 30980"/>
                <a:gd name="connsiteY2" fmla="*/ 48363 h 61257"/>
                <a:gd name="connsiteX3" fmla="*/ 30980 w 30980"/>
                <a:gd name="connsiteY3" fmla="*/ 61257 h 61257"/>
                <a:gd name="connsiteX4" fmla="*/ 30935 w 30980"/>
                <a:gd name="connsiteY4" fmla="*/ 61249 h 61257"/>
                <a:gd name="connsiteX5" fmla="*/ 25351 w 30980"/>
                <a:gd name="connsiteY5" fmla="*/ 48243 h 61257"/>
                <a:gd name="connsiteX6" fmla="*/ 7652 w 30980"/>
                <a:gd name="connsiteY6" fmla="*/ 12733 h 61257"/>
                <a:gd name="connsiteX7" fmla="*/ 0 w 30980"/>
                <a:gd name="connsiteY7" fmla="*/ 0 h 61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980" h="61257">
                  <a:moveTo>
                    <a:pt x="0" y="0"/>
                  </a:moveTo>
                  <a:lnTo>
                    <a:pt x="7770" y="12851"/>
                  </a:lnTo>
                  <a:cubicBezTo>
                    <a:pt x="16560" y="26272"/>
                    <a:pt x="26538" y="36011"/>
                    <a:pt x="25469" y="48363"/>
                  </a:cubicBezTo>
                  <a:lnTo>
                    <a:pt x="30980" y="61257"/>
                  </a:lnTo>
                  <a:lnTo>
                    <a:pt x="30935" y="61249"/>
                  </a:lnTo>
                  <a:cubicBezTo>
                    <a:pt x="27044" y="58695"/>
                    <a:pt x="24816" y="54420"/>
                    <a:pt x="25351" y="48243"/>
                  </a:cubicBezTo>
                  <a:cubicBezTo>
                    <a:pt x="26421" y="35891"/>
                    <a:pt x="16442" y="26154"/>
                    <a:pt x="7652" y="12733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12700" cap="flat">
              <a:solidFill>
                <a:srgbClr val="070423"/>
              </a:solidFill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713" name="Freeform 516">
              <a:extLst>
                <a:ext uri="{FF2B5EF4-FFF2-40B4-BE49-F238E27FC236}">
                  <a16:creationId xmlns:a16="http://schemas.microsoft.com/office/drawing/2014/main" id="{84C052BA-FCF3-84EB-0B6F-BB16EE4B53D8}"/>
                </a:ext>
              </a:extLst>
            </p:cNvPr>
            <p:cNvSpPr/>
            <p:nvPr/>
          </p:nvSpPr>
          <p:spPr>
            <a:xfrm>
              <a:off x="2869601" y="5657807"/>
              <a:ext cx="96939" cy="34244"/>
            </a:xfrm>
            <a:custGeom>
              <a:avLst/>
              <a:gdLst>
                <a:gd name="connsiteX0" fmla="*/ 0 w 96939"/>
                <a:gd name="connsiteY0" fmla="*/ 0 h 34244"/>
                <a:gd name="connsiteX1" fmla="*/ 15517 w 96939"/>
                <a:gd name="connsiteY1" fmla="*/ 2663 h 34244"/>
                <a:gd name="connsiteX2" fmla="*/ 82279 w 96939"/>
                <a:gd name="connsiteY2" fmla="*/ 19053 h 34244"/>
                <a:gd name="connsiteX3" fmla="*/ 96890 w 96939"/>
                <a:gd name="connsiteY3" fmla="*/ 6583 h 34244"/>
                <a:gd name="connsiteX4" fmla="*/ 96939 w 96939"/>
                <a:gd name="connsiteY4" fmla="*/ 6762 h 34244"/>
                <a:gd name="connsiteX5" fmla="*/ 82396 w 96939"/>
                <a:gd name="connsiteY5" fmla="*/ 19173 h 34244"/>
                <a:gd name="connsiteX6" fmla="*/ 15634 w 96939"/>
                <a:gd name="connsiteY6" fmla="*/ 2783 h 34244"/>
                <a:gd name="connsiteX7" fmla="*/ 28 w 96939"/>
                <a:gd name="connsiteY7" fmla="*/ 66 h 34244"/>
                <a:gd name="connsiteX8" fmla="*/ 0 w 96939"/>
                <a:gd name="connsiteY8" fmla="*/ 0 h 34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939" h="34244">
                  <a:moveTo>
                    <a:pt x="0" y="0"/>
                  </a:moveTo>
                  <a:lnTo>
                    <a:pt x="15517" y="2663"/>
                  </a:lnTo>
                  <a:cubicBezTo>
                    <a:pt x="20388" y="2070"/>
                    <a:pt x="65054" y="59314"/>
                    <a:pt x="82279" y="19053"/>
                  </a:cubicBezTo>
                  <a:cubicBezTo>
                    <a:pt x="84774" y="11809"/>
                    <a:pt x="89645" y="7652"/>
                    <a:pt x="96890" y="6583"/>
                  </a:cubicBezTo>
                  <a:lnTo>
                    <a:pt x="96939" y="6762"/>
                  </a:lnTo>
                  <a:lnTo>
                    <a:pt x="82396" y="19173"/>
                  </a:lnTo>
                  <a:cubicBezTo>
                    <a:pt x="64459" y="61097"/>
                    <a:pt x="21455" y="2190"/>
                    <a:pt x="15634" y="2783"/>
                  </a:cubicBezTo>
                  <a:cubicBezTo>
                    <a:pt x="9457" y="3496"/>
                    <a:pt x="3904" y="2635"/>
                    <a:pt x="28" y="66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12700" cap="flat">
              <a:solidFill>
                <a:srgbClr val="070423"/>
              </a:solidFill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714" name="Freeform 517">
              <a:extLst>
                <a:ext uri="{FF2B5EF4-FFF2-40B4-BE49-F238E27FC236}">
                  <a16:creationId xmlns:a16="http://schemas.microsoft.com/office/drawing/2014/main" id="{A55C6AF9-2CA3-A9B7-E497-ACB475A45F9E}"/>
                </a:ext>
              </a:extLst>
            </p:cNvPr>
            <p:cNvSpPr/>
            <p:nvPr/>
          </p:nvSpPr>
          <p:spPr>
            <a:xfrm>
              <a:off x="2966540" y="5664511"/>
              <a:ext cx="4441" cy="37137"/>
            </a:xfrm>
            <a:custGeom>
              <a:avLst/>
              <a:gdLst>
                <a:gd name="connsiteX0" fmla="*/ 69 w 4441"/>
                <a:gd name="connsiteY0" fmla="*/ 0 h 37137"/>
                <a:gd name="connsiteX1" fmla="*/ 4271 w 4441"/>
                <a:gd name="connsiteY1" fmla="*/ 35050 h 37137"/>
                <a:gd name="connsiteX2" fmla="*/ 4441 w 4441"/>
                <a:gd name="connsiteY2" fmla="*/ 37137 h 37137"/>
                <a:gd name="connsiteX3" fmla="*/ 4110 w 4441"/>
                <a:gd name="connsiteY3" fmla="*/ 34263 h 37137"/>
                <a:gd name="connsiteX4" fmla="*/ 3166 w 4441"/>
                <a:gd name="connsiteY4" fmla="*/ 11449 h 37137"/>
                <a:gd name="connsiteX5" fmla="*/ 0 w 4441"/>
                <a:gd name="connsiteY5" fmla="*/ 59 h 37137"/>
                <a:gd name="connsiteX6" fmla="*/ 69 w 4441"/>
                <a:gd name="connsiteY6" fmla="*/ 0 h 37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41" h="37137">
                  <a:moveTo>
                    <a:pt x="69" y="0"/>
                  </a:moveTo>
                  <a:cubicBezTo>
                    <a:pt x="5117" y="1544"/>
                    <a:pt x="4197" y="18913"/>
                    <a:pt x="4271" y="35050"/>
                  </a:cubicBezTo>
                  <a:lnTo>
                    <a:pt x="4441" y="37137"/>
                  </a:lnTo>
                  <a:lnTo>
                    <a:pt x="4110" y="34263"/>
                  </a:lnTo>
                  <a:cubicBezTo>
                    <a:pt x="3753" y="26202"/>
                    <a:pt x="3649" y="17888"/>
                    <a:pt x="3166" y="11449"/>
                  </a:cubicBezTo>
                  <a:lnTo>
                    <a:pt x="0" y="59"/>
                  </a:lnTo>
                  <a:lnTo>
                    <a:pt x="69" y="0"/>
                  </a:lnTo>
                  <a:close/>
                </a:path>
              </a:pathLst>
            </a:custGeom>
            <a:grpFill/>
            <a:ln w="12700" cap="flat">
              <a:solidFill>
                <a:srgbClr val="070423"/>
              </a:solidFill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715" name="Freeform 518">
              <a:extLst>
                <a:ext uri="{FF2B5EF4-FFF2-40B4-BE49-F238E27FC236}">
                  <a16:creationId xmlns:a16="http://schemas.microsoft.com/office/drawing/2014/main" id="{66B5833B-F279-553A-1D7B-1351807C1E4F}"/>
                </a:ext>
              </a:extLst>
            </p:cNvPr>
            <p:cNvSpPr/>
            <p:nvPr/>
          </p:nvSpPr>
          <p:spPr>
            <a:xfrm>
              <a:off x="3119484" y="5672784"/>
              <a:ext cx="89932" cy="87082"/>
            </a:xfrm>
            <a:custGeom>
              <a:avLst/>
              <a:gdLst>
                <a:gd name="connsiteX0" fmla="*/ 63970 w 89932"/>
                <a:gd name="connsiteY0" fmla="*/ 309 h 87082"/>
                <a:gd name="connsiteX1" fmla="*/ 75326 w 89932"/>
                <a:gd name="connsiteY1" fmla="*/ 5978 h 87082"/>
                <a:gd name="connsiteX2" fmla="*/ 78735 w 89932"/>
                <a:gd name="connsiteY2" fmla="*/ 66386 h 87082"/>
                <a:gd name="connsiteX3" fmla="*/ 89932 w 89932"/>
                <a:gd name="connsiteY3" fmla="*/ 87082 h 87082"/>
                <a:gd name="connsiteX4" fmla="*/ 89819 w 89932"/>
                <a:gd name="connsiteY4" fmla="*/ 86974 h 87082"/>
                <a:gd name="connsiteX5" fmla="*/ 75209 w 89932"/>
                <a:gd name="connsiteY5" fmla="*/ 5858 h 87082"/>
                <a:gd name="connsiteX6" fmla="*/ 2958 w 89932"/>
                <a:gd name="connsiteY6" fmla="*/ 20171 h 87082"/>
                <a:gd name="connsiteX7" fmla="*/ 0 w 89932"/>
                <a:gd name="connsiteY7" fmla="*/ 21330 h 87082"/>
                <a:gd name="connsiteX8" fmla="*/ 1121 w 89932"/>
                <a:gd name="connsiteY8" fmla="*/ 20859 h 87082"/>
                <a:gd name="connsiteX9" fmla="*/ 63970 w 89932"/>
                <a:gd name="connsiteY9" fmla="*/ 309 h 87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9932" h="87082">
                  <a:moveTo>
                    <a:pt x="63970" y="309"/>
                  </a:moveTo>
                  <a:cubicBezTo>
                    <a:pt x="72052" y="-695"/>
                    <a:pt x="76870" y="634"/>
                    <a:pt x="75326" y="5978"/>
                  </a:cubicBezTo>
                  <a:cubicBezTo>
                    <a:pt x="72654" y="15241"/>
                    <a:pt x="70983" y="43210"/>
                    <a:pt x="78735" y="66386"/>
                  </a:cubicBezTo>
                  <a:lnTo>
                    <a:pt x="89932" y="87082"/>
                  </a:lnTo>
                  <a:lnTo>
                    <a:pt x="89819" y="86974"/>
                  </a:lnTo>
                  <a:cubicBezTo>
                    <a:pt x="69863" y="63815"/>
                    <a:pt x="71645" y="18210"/>
                    <a:pt x="75209" y="5858"/>
                  </a:cubicBezTo>
                  <a:cubicBezTo>
                    <a:pt x="78771" y="-6524"/>
                    <a:pt x="29547" y="10089"/>
                    <a:pt x="2958" y="20171"/>
                  </a:cubicBezTo>
                  <a:lnTo>
                    <a:pt x="0" y="21330"/>
                  </a:lnTo>
                  <a:lnTo>
                    <a:pt x="1121" y="20859"/>
                  </a:lnTo>
                  <a:cubicBezTo>
                    <a:pt x="18591" y="13655"/>
                    <a:pt x="47807" y="2317"/>
                    <a:pt x="63970" y="309"/>
                  </a:cubicBezTo>
                  <a:close/>
                </a:path>
              </a:pathLst>
            </a:custGeom>
            <a:grpFill/>
            <a:ln w="12700" cap="flat">
              <a:solidFill>
                <a:srgbClr val="070423"/>
              </a:solidFill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716" name="Freeform 519">
              <a:extLst>
                <a:ext uri="{FF2B5EF4-FFF2-40B4-BE49-F238E27FC236}">
                  <a16:creationId xmlns:a16="http://schemas.microsoft.com/office/drawing/2014/main" id="{18A4CB4D-DE36-8778-1D97-50B5CB0B27FE}"/>
                </a:ext>
              </a:extLst>
            </p:cNvPr>
            <p:cNvSpPr/>
            <p:nvPr/>
          </p:nvSpPr>
          <p:spPr>
            <a:xfrm>
              <a:off x="3033610" y="5694114"/>
              <a:ext cx="85874" cy="35446"/>
            </a:xfrm>
            <a:custGeom>
              <a:avLst/>
              <a:gdLst>
                <a:gd name="connsiteX0" fmla="*/ 85874 w 85874"/>
                <a:gd name="connsiteY0" fmla="*/ 0 h 35446"/>
                <a:gd name="connsiteX1" fmla="*/ 76482 w 85874"/>
                <a:gd name="connsiteY1" fmla="*/ 3946 h 35446"/>
                <a:gd name="connsiteX2" fmla="*/ 72699 w 85874"/>
                <a:gd name="connsiteY2" fmla="*/ 5551 h 35446"/>
                <a:gd name="connsiteX3" fmla="*/ 37181 w 85874"/>
                <a:gd name="connsiteY3" fmla="*/ 24553 h 35446"/>
                <a:gd name="connsiteX4" fmla="*/ 1542 w 85874"/>
                <a:gd name="connsiteY4" fmla="*/ 33579 h 35446"/>
                <a:gd name="connsiteX5" fmla="*/ 0 w 85874"/>
                <a:gd name="connsiteY5" fmla="*/ 33253 h 35446"/>
                <a:gd name="connsiteX6" fmla="*/ 1424 w 85874"/>
                <a:gd name="connsiteY6" fmla="*/ 33459 h 35446"/>
                <a:gd name="connsiteX7" fmla="*/ 37062 w 85874"/>
                <a:gd name="connsiteY7" fmla="*/ 24433 h 35446"/>
                <a:gd name="connsiteX8" fmla="*/ 72581 w 85874"/>
                <a:gd name="connsiteY8" fmla="*/ 5431 h 35446"/>
                <a:gd name="connsiteX9" fmla="*/ 77773 w 85874"/>
                <a:gd name="connsiteY9" fmla="*/ 3174 h 35446"/>
                <a:gd name="connsiteX10" fmla="*/ 85874 w 85874"/>
                <a:gd name="connsiteY10" fmla="*/ 0 h 35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5874" h="35446">
                  <a:moveTo>
                    <a:pt x="85874" y="0"/>
                  </a:moveTo>
                  <a:lnTo>
                    <a:pt x="76482" y="3946"/>
                  </a:lnTo>
                  <a:cubicBezTo>
                    <a:pt x="73970" y="5020"/>
                    <a:pt x="72580" y="5625"/>
                    <a:pt x="72699" y="5551"/>
                  </a:cubicBezTo>
                  <a:cubicBezTo>
                    <a:pt x="55593" y="15645"/>
                    <a:pt x="45733" y="15763"/>
                    <a:pt x="37181" y="24553"/>
                  </a:cubicBezTo>
                  <a:cubicBezTo>
                    <a:pt x="28627" y="33222"/>
                    <a:pt x="15203" y="38448"/>
                    <a:pt x="1542" y="33579"/>
                  </a:cubicBezTo>
                  <a:lnTo>
                    <a:pt x="0" y="33253"/>
                  </a:lnTo>
                  <a:lnTo>
                    <a:pt x="1424" y="33459"/>
                  </a:lnTo>
                  <a:cubicBezTo>
                    <a:pt x="15086" y="38210"/>
                    <a:pt x="28509" y="33104"/>
                    <a:pt x="37062" y="24433"/>
                  </a:cubicBezTo>
                  <a:cubicBezTo>
                    <a:pt x="45615" y="15763"/>
                    <a:pt x="55475" y="15526"/>
                    <a:pt x="72581" y="5431"/>
                  </a:cubicBezTo>
                  <a:cubicBezTo>
                    <a:pt x="73101" y="5134"/>
                    <a:pt x="74948" y="4327"/>
                    <a:pt x="77773" y="3174"/>
                  </a:cubicBezTo>
                  <a:lnTo>
                    <a:pt x="85874" y="0"/>
                  </a:lnTo>
                  <a:close/>
                </a:path>
              </a:pathLst>
            </a:custGeom>
            <a:grpFill/>
            <a:ln w="12700" cap="flat">
              <a:solidFill>
                <a:srgbClr val="070423"/>
              </a:solidFill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717" name="Freeform 520">
              <a:extLst>
                <a:ext uri="{FF2B5EF4-FFF2-40B4-BE49-F238E27FC236}">
                  <a16:creationId xmlns:a16="http://schemas.microsoft.com/office/drawing/2014/main" id="{F2A0A7BB-D98A-8D91-5CBF-08946ADB08C5}"/>
                </a:ext>
              </a:extLst>
            </p:cNvPr>
            <p:cNvSpPr/>
            <p:nvPr/>
          </p:nvSpPr>
          <p:spPr>
            <a:xfrm>
              <a:off x="2970980" y="5701648"/>
              <a:ext cx="12750" cy="26055"/>
            </a:xfrm>
            <a:custGeom>
              <a:avLst/>
              <a:gdLst>
                <a:gd name="connsiteX0" fmla="*/ 0 w 12750"/>
                <a:gd name="connsiteY0" fmla="*/ 0 h 26055"/>
                <a:gd name="connsiteX1" fmla="*/ 2126 w 12750"/>
                <a:gd name="connsiteY1" fmla="*/ 18426 h 26055"/>
                <a:gd name="connsiteX2" fmla="*/ 9885 w 12750"/>
                <a:gd name="connsiteY2" fmla="*/ 25451 h 26055"/>
                <a:gd name="connsiteX3" fmla="*/ 12750 w 12750"/>
                <a:gd name="connsiteY3" fmla="*/ 25085 h 26055"/>
                <a:gd name="connsiteX4" fmla="*/ 10002 w 12750"/>
                <a:gd name="connsiteY4" fmla="*/ 25571 h 26055"/>
                <a:gd name="connsiteX5" fmla="*/ 1558 w 12750"/>
                <a:gd name="connsiteY5" fmla="*/ 19063 h 26055"/>
                <a:gd name="connsiteX6" fmla="*/ 0 w 12750"/>
                <a:gd name="connsiteY6" fmla="*/ 0 h 26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750" h="26055">
                  <a:moveTo>
                    <a:pt x="0" y="0"/>
                  </a:moveTo>
                  <a:lnTo>
                    <a:pt x="2126" y="18426"/>
                  </a:lnTo>
                  <a:cubicBezTo>
                    <a:pt x="3618" y="23856"/>
                    <a:pt x="5994" y="26906"/>
                    <a:pt x="9885" y="25451"/>
                  </a:cubicBezTo>
                  <a:lnTo>
                    <a:pt x="12750" y="25085"/>
                  </a:lnTo>
                  <a:lnTo>
                    <a:pt x="10002" y="25571"/>
                  </a:lnTo>
                  <a:cubicBezTo>
                    <a:pt x="5488" y="27263"/>
                    <a:pt x="2963" y="24383"/>
                    <a:pt x="1558" y="19063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12700" cap="flat">
              <a:solidFill>
                <a:srgbClr val="070423"/>
              </a:solidFill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718" name="Freeform 521">
              <a:extLst>
                <a:ext uri="{FF2B5EF4-FFF2-40B4-BE49-F238E27FC236}">
                  <a16:creationId xmlns:a16="http://schemas.microsoft.com/office/drawing/2014/main" id="{22ED8C17-24BB-C49B-09DA-8758F6804294}"/>
                </a:ext>
              </a:extLst>
            </p:cNvPr>
            <p:cNvSpPr/>
            <p:nvPr/>
          </p:nvSpPr>
          <p:spPr>
            <a:xfrm>
              <a:off x="3004333" y="5723641"/>
              <a:ext cx="9029" cy="791"/>
            </a:xfrm>
            <a:custGeom>
              <a:avLst/>
              <a:gdLst>
                <a:gd name="connsiteX0" fmla="*/ 3573 w 9029"/>
                <a:gd name="connsiteY0" fmla="*/ 0 h 791"/>
                <a:gd name="connsiteX1" fmla="*/ 9029 w 9029"/>
                <a:gd name="connsiteY1" fmla="*/ 791 h 791"/>
                <a:gd name="connsiteX2" fmla="*/ 0 w 9029"/>
                <a:gd name="connsiteY2" fmla="*/ 457 h 791"/>
                <a:gd name="connsiteX3" fmla="*/ 3573 w 9029"/>
                <a:gd name="connsiteY3" fmla="*/ 0 h 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29" h="791">
                  <a:moveTo>
                    <a:pt x="3573" y="0"/>
                  </a:moveTo>
                  <a:lnTo>
                    <a:pt x="9029" y="791"/>
                  </a:lnTo>
                  <a:lnTo>
                    <a:pt x="0" y="457"/>
                  </a:lnTo>
                  <a:lnTo>
                    <a:pt x="3573" y="0"/>
                  </a:lnTo>
                  <a:close/>
                </a:path>
              </a:pathLst>
            </a:custGeom>
            <a:grpFill/>
            <a:ln w="12700" cap="flat">
              <a:solidFill>
                <a:srgbClr val="070423"/>
              </a:solidFill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719" name="Freeform 522">
              <a:extLst>
                <a:ext uri="{FF2B5EF4-FFF2-40B4-BE49-F238E27FC236}">
                  <a16:creationId xmlns:a16="http://schemas.microsoft.com/office/drawing/2014/main" id="{F30AF7A8-5A1D-FAEE-38FF-CEF7E0A35CB5}"/>
                </a:ext>
              </a:extLst>
            </p:cNvPr>
            <p:cNvSpPr/>
            <p:nvPr/>
          </p:nvSpPr>
          <p:spPr>
            <a:xfrm>
              <a:off x="2983730" y="5723922"/>
              <a:ext cx="20602" cy="2810"/>
            </a:xfrm>
            <a:custGeom>
              <a:avLst/>
              <a:gdLst>
                <a:gd name="connsiteX0" fmla="*/ 15874 w 20602"/>
                <a:gd name="connsiteY0" fmla="*/ 0 h 2810"/>
                <a:gd name="connsiteX1" fmla="*/ 20602 w 20602"/>
                <a:gd name="connsiteY1" fmla="*/ 175 h 2810"/>
                <a:gd name="connsiteX2" fmla="*/ 0 w 20602"/>
                <a:gd name="connsiteY2" fmla="*/ 2810 h 2810"/>
                <a:gd name="connsiteX3" fmla="*/ 15874 w 20602"/>
                <a:gd name="connsiteY3" fmla="*/ 0 h 2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602" h="2810">
                  <a:moveTo>
                    <a:pt x="15874" y="0"/>
                  </a:moveTo>
                  <a:lnTo>
                    <a:pt x="20602" y="175"/>
                  </a:lnTo>
                  <a:lnTo>
                    <a:pt x="0" y="2810"/>
                  </a:lnTo>
                  <a:lnTo>
                    <a:pt x="15874" y="0"/>
                  </a:lnTo>
                  <a:close/>
                </a:path>
              </a:pathLst>
            </a:custGeom>
            <a:grpFill/>
            <a:ln w="12700" cap="flat">
              <a:solidFill>
                <a:srgbClr val="070423"/>
              </a:solidFill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720" name="Freeform 523">
              <a:extLst>
                <a:ext uri="{FF2B5EF4-FFF2-40B4-BE49-F238E27FC236}">
                  <a16:creationId xmlns:a16="http://schemas.microsoft.com/office/drawing/2014/main" id="{DEC3E9E9-69F0-B9B6-D432-6DF331437651}"/>
                </a:ext>
              </a:extLst>
            </p:cNvPr>
            <p:cNvSpPr/>
            <p:nvPr/>
          </p:nvSpPr>
          <p:spPr>
            <a:xfrm>
              <a:off x="3013361" y="5724432"/>
              <a:ext cx="8224" cy="1193"/>
            </a:xfrm>
            <a:custGeom>
              <a:avLst/>
              <a:gdLst>
                <a:gd name="connsiteX0" fmla="*/ 0 w 8224"/>
                <a:gd name="connsiteY0" fmla="*/ 0 h 1193"/>
                <a:gd name="connsiteX1" fmla="*/ 7892 w 8224"/>
                <a:gd name="connsiteY1" fmla="*/ 292 h 1193"/>
                <a:gd name="connsiteX2" fmla="*/ 7907 w 8224"/>
                <a:gd name="connsiteY2" fmla="*/ 323 h 1193"/>
                <a:gd name="connsiteX3" fmla="*/ 7773 w 8224"/>
                <a:gd name="connsiteY3" fmla="*/ 294 h 1193"/>
                <a:gd name="connsiteX4" fmla="*/ 8224 w 8224"/>
                <a:gd name="connsiteY4" fmla="*/ 1193 h 1193"/>
                <a:gd name="connsiteX5" fmla="*/ 0 w 8224"/>
                <a:gd name="connsiteY5" fmla="*/ 0 h 1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24" h="1193">
                  <a:moveTo>
                    <a:pt x="0" y="0"/>
                  </a:moveTo>
                  <a:lnTo>
                    <a:pt x="7892" y="292"/>
                  </a:lnTo>
                  <a:lnTo>
                    <a:pt x="7907" y="323"/>
                  </a:lnTo>
                  <a:lnTo>
                    <a:pt x="7773" y="294"/>
                  </a:lnTo>
                  <a:lnTo>
                    <a:pt x="8224" y="1193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 cap="flat">
              <a:solidFill>
                <a:srgbClr val="070423"/>
              </a:solidFill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721" name="Freeform 524">
              <a:extLst>
                <a:ext uri="{FF2B5EF4-FFF2-40B4-BE49-F238E27FC236}">
                  <a16:creationId xmlns:a16="http://schemas.microsoft.com/office/drawing/2014/main" id="{DD8D1AAF-C339-8401-6374-1B87A1C2AD47}"/>
                </a:ext>
              </a:extLst>
            </p:cNvPr>
            <p:cNvSpPr/>
            <p:nvPr/>
          </p:nvSpPr>
          <p:spPr>
            <a:xfrm>
              <a:off x="3021268" y="5724755"/>
              <a:ext cx="12342" cy="2613"/>
            </a:xfrm>
            <a:custGeom>
              <a:avLst/>
              <a:gdLst>
                <a:gd name="connsiteX0" fmla="*/ 0 w 12342"/>
                <a:gd name="connsiteY0" fmla="*/ 0 h 2613"/>
                <a:gd name="connsiteX1" fmla="*/ 12342 w 12342"/>
                <a:gd name="connsiteY1" fmla="*/ 2613 h 2613"/>
                <a:gd name="connsiteX2" fmla="*/ 447 w 12342"/>
                <a:gd name="connsiteY2" fmla="*/ 888 h 2613"/>
                <a:gd name="connsiteX3" fmla="*/ 0 w 12342"/>
                <a:gd name="connsiteY3" fmla="*/ 0 h 2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342" h="2613">
                  <a:moveTo>
                    <a:pt x="0" y="0"/>
                  </a:moveTo>
                  <a:lnTo>
                    <a:pt x="12342" y="2613"/>
                  </a:lnTo>
                  <a:lnTo>
                    <a:pt x="447" y="88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 cap="flat">
              <a:solidFill>
                <a:srgbClr val="070423"/>
              </a:solidFill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722" name="Freeform 525">
              <a:extLst>
                <a:ext uri="{FF2B5EF4-FFF2-40B4-BE49-F238E27FC236}">
                  <a16:creationId xmlns:a16="http://schemas.microsoft.com/office/drawing/2014/main" id="{48CADCFA-591C-873A-7BCE-B80B3CEC19E7}"/>
                </a:ext>
              </a:extLst>
            </p:cNvPr>
            <p:cNvSpPr/>
            <p:nvPr/>
          </p:nvSpPr>
          <p:spPr>
            <a:xfrm>
              <a:off x="3021585" y="5725624"/>
              <a:ext cx="30448" cy="189267"/>
            </a:xfrm>
            <a:custGeom>
              <a:avLst/>
              <a:gdLst>
                <a:gd name="connsiteX0" fmla="*/ 0 w 30448"/>
                <a:gd name="connsiteY0" fmla="*/ 0 h 189267"/>
                <a:gd name="connsiteX1" fmla="*/ 130 w 30448"/>
                <a:gd name="connsiteY1" fmla="*/ 18 h 189267"/>
                <a:gd name="connsiteX2" fmla="*/ 15690 w 30448"/>
                <a:gd name="connsiteY2" fmla="*/ 30959 h 189267"/>
                <a:gd name="connsiteX3" fmla="*/ 29129 w 30448"/>
                <a:gd name="connsiteY3" fmla="*/ 57294 h 189267"/>
                <a:gd name="connsiteX4" fmla="*/ 18318 w 30448"/>
                <a:gd name="connsiteY4" fmla="*/ 79623 h 189267"/>
                <a:gd name="connsiteX5" fmla="*/ 22833 w 30448"/>
                <a:gd name="connsiteY5" fmla="*/ 138768 h 189267"/>
                <a:gd name="connsiteX6" fmla="*/ 13448 w 30448"/>
                <a:gd name="connsiteY6" fmla="*/ 173329 h 189267"/>
                <a:gd name="connsiteX7" fmla="*/ 16925 w 30448"/>
                <a:gd name="connsiteY7" fmla="*/ 188999 h 189267"/>
                <a:gd name="connsiteX8" fmla="*/ 16906 w 30448"/>
                <a:gd name="connsiteY8" fmla="*/ 189267 h 189267"/>
                <a:gd name="connsiteX9" fmla="*/ 13329 w 30448"/>
                <a:gd name="connsiteY9" fmla="*/ 173329 h 189267"/>
                <a:gd name="connsiteX10" fmla="*/ 22714 w 30448"/>
                <a:gd name="connsiteY10" fmla="*/ 138768 h 189267"/>
                <a:gd name="connsiteX11" fmla="*/ 18201 w 30448"/>
                <a:gd name="connsiteY11" fmla="*/ 79623 h 189267"/>
                <a:gd name="connsiteX12" fmla="*/ 29010 w 30448"/>
                <a:gd name="connsiteY12" fmla="*/ 57296 h 189267"/>
                <a:gd name="connsiteX13" fmla="*/ 15572 w 30448"/>
                <a:gd name="connsiteY13" fmla="*/ 31004 h 189267"/>
                <a:gd name="connsiteX14" fmla="*/ 0 w 30448"/>
                <a:gd name="connsiteY14" fmla="*/ 0 h 189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448" h="189267">
                  <a:moveTo>
                    <a:pt x="0" y="0"/>
                  </a:moveTo>
                  <a:lnTo>
                    <a:pt x="130" y="18"/>
                  </a:lnTo>
                  <a:lnTo>
                    <a:pt x="15690" y="30959"/>
                  </a:lnTo>
                  <a:cubicBezTo>
                    <a:pt x="21615" y="41915"/>
                    <a:pt x="27109" y="51950"/>
                    <a:pt x="29129" y="57294"/>
                  </a:cubicBezTo>
                  <a:cubicBezTo>
                    <a:pt x="34237" y="70715"/>
                    <a:pt x="23190" y="74635"/>
                    <a:pt x="18318" y="79623"/>
                  </a:cubicBezTo>
                  <a:cubicBezTo>
                    <a:pt x="13567" y="84730"/>
                    <a:pt x="21526" y="128911"/>
                    <a:pt x="22833" y="138768"/>
                  </a:cubicBezTo>
                  <a:cubicBezTo>
                    <a:pt x="24259" y="148507"/>
                    <a:pt x="5965" y="167272"/>
                    <a:pt x="13448" y="173329"/>
                  </a:cubicBezTo>
                  <a:cubicBezTo>
                    <a:pt x="15646" y="175111"/>
                    <a:pt x="16744" y="181012"/>
                    <a:pt x="16925" y="188999"/>
                  </a:cubicBezTo>
                  <a:lnTo>
                    <a:pt x="16906" y="189267"/>
                  </a:lnTo>
                  <a:lnTo>
                    <a:pt x="13329" y="173329"/>
                  </a:lnTo>
                  <a:cubicBezTo>
                    <a:pt x="5846" y="167272"/>
                    <a:pt x="24140" y="148627"/>
                    <a:pt x="22714" y="138768"/>
                  </a:cubicBezTo>
                  <a:cubicBezTo>
                    <a:pt x="21289" y="128911"/>
                    <a:pt x="13329" y="84612"/>
                    <a:pt x="18201" y="79623"/>
                  </a:cubicBezTo>
                  <a:cubicBezTo>
                    <a:pt x="23071" y="74635"/>
                    <a:pt x="34118" y="70715"/>
                    <a:pt x="29010" y="57296"/>
                  </a:cubicBezTo>
                  <a:cubicBezTo>
                    <a:pt x="26990" y="52010"/>
                    <a:pt x="21496" y="41974"/>
                    <a:pt x="15572" y="31004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12700" cap="flat">
              <a:solidFill>
                <a:srgbClr val="070423"/>
              </a:solidFill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723" name="Freeform 526">
              <a:extLst>
                <a:ext uri="{FF2B5EF4-FFF2-40B4-BE49-F238E27FC236}">
                  <a16:creationId xmlns:a16="http://schemas.microsoft.com/office/drawing/2014/main" id="{B61D5A98-3FA1-F66F-190F-57C93C443955}"/>
                </a:ext>
              </a:extLst>
            </p:cNvPr>
            <p:cNvSpPr/>
            <p:nvPr/>
          </p:nvSpPr>
          <p:spPr>
            <a:xfrm>
              <a:off x="3209416" y="5759866"/>
              <a:ext cx="189440" cy="85298"/>
            </a:xfrm>
            <a:custGeom>
              <a:avLst/>
              <a:gdLst>
                <a:gd name="connsiteX0" fmla="*/ 0 w 189440"/>
                <a:gd name="connsiteY0" fmla="*/ 0 h 85298"/>
                <a:gd name="connsiteX1" fmla="*/ 25340 w 189440"/>
                <a:gd name="connsiteY1" fmla="*/ 24047 h 85298"/>
                <a:gd name="connsiteX2" fmla="*/ 49544 w 189440"/>
                <a:gd name="connsiteY2" fmla="*/ 28872 h 85298"/>
                <a:gd name="connsiteX3" fmla="*/ 79242 w 189440"/>
                <a:gd name="connsiteY3" fmla="*/ 34573 h 85298"/>
                <a:gd name="connsiteX4" fmla="*/ 118563 w 189440"/>
                <a:gd name="connsiteY4" fmla="*/ 51794 h 85298"/>
                <a:gd name="connsiteX5" fmla="*/ 177127 w 189440"/>
                <a:gd name="connsiteY5" fmla="*/ 74003 h 85298"/>
                <a:gd name="connsiteX6" fmla="*/ 189423 w 189440"/>
                <a:gd name="connsiteY6" fmla="*/ 85226 h 85298"/>
                <a:gd name="connsiteX7" fmla="*/ 189440 w 189440"/>
                <a:gd name="connsiteY7" fmla="*/ 85298 h 85298"/>
                <a:gd name="connsiteX8" fmla="*/ 177245 w 189440"/>
                <a:gd name="connsiteY8" fmla="*/ 74122 h 85298"/>
                <a:gd name="connsiteX9" fmla="*/ 118681 w 189440"/>
                <a:gd name="connsiteY9" fmla="*/ 51914 h 85298"/>
                <a:gd name="connsiteX10" fmla="*/ 79360 w 189440"/>
                <a:gd name="connsiteY10" fmla="*/ 34693 h 85298"/>
                <a:gd name="connsiteX11" fmla="*/ 49662 w 189440"/>
                <a:gd name="connsiteY11" fmla="*/ 28992 h 85298"/>
                <a:gd name="connsiteX12" fmla="*/ 7 w 189440"/>
                <a:gd name="connsiteY12" fmla="*/ 12 h 85298"/>
                <a:gd name="connsiteX13" fmla="*/ 0 w 189440"/>
                <a:gd name="connsiteY13" fmla="*/ 0 h 85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9440" h="85298">
                  <a:moveTo>
                    <a:pt x="0" y="0"/>
                  </a:moveTo>
                  <a:lnTo>
                    <a:pt x="25340" y="24047"/>
                  </a:lnTo>
                  <a:cubicBezTo>
                    <a:pt x="32943" y="28724"/>
                    <a:pt x="40338" y="30179"/>
                    <a:pt x="49544" y="28872"/>
                  </a:cubicBezTo>
                  <a:cubicBezTo>
                    <a:pt x="67957" y="26140"/>
                    <a:pt x="65700" y="35998"/>
                    <a:pt x="79242" y="34573"/>
                  </a:cubicBezTo>
                  <a:cubicBezTo>
                    <a:pt x="74490" y="35048"/>
                    <a:pt x="124858" y="54645"/>
                    <a:pt x="118563" y="51794"/>
                  </a:cubicBezTo>
                  <a:cubicBezTo>
                    <a:pt x="128779" y="56545"/>
                    <a:pt x="171306" y="69253"/>
                    <a:pt x="177127" y="74003"/>
                  </a:cubicBezTo>
                  <a:cubicBezTo>
                    <a:pt x="181463" y="77625"/>
                    <a:pt x="186126" y="80951"/>
                    <a:pt x="189423" y="85226"/>
                  </a:cubicBezTo>
                  <a:lnTo>
                    <a:pt x="189440" y="85298"/>
                  </a:lnTo>
                  <a:lnTo>
                    <a:pt x="177245" y="74122"/>
                  </a:lnTo>
                  <a:cubicBezTo>
                    <a:pt x="171544" y="69372"/>
                    <a:pt x="129016" y="56663"/>
                    <a:pt x="118681" y="51914"/>
                  </a:cubicBezTo>
                  <a:cubicBezTo>
                    <a:pt x="124977" y="54883"/>
                    <a:pt x="74608" y="35167"/>
                    <a:pt x="79360" y="34693"/>
                  </a:cubicBezTo>
                  <a:cubicBezTo>
                    <a:pt x="65818" y="36118"/>
                    <a:pt x="68193" y="26141"/>
                    <a:pt x="49662" y="28992"/>
                  </a:cubicBezTo>
                  <a:cubicBezTo>
                    <a:pt x="31248" y="31723"/>
                    <a:pt x="19963" y="23172"/>
                    <a:pt x="7" y="12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12700" cap="flat">
              <a:solidFill>
                <a:srgbClr val="070423"/>
              </a:solidFill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724" name="Freeform 527">
              <a:extLst>
                <a:ext uri="{FF2B5EF4-FFF2-40B4-BE49-F238E27FC236}">
                  <a16:creationId xmlns:a16="http://schemas.microsoft.com/office/drawing/2014/main" id="{0C807B20-E512-E42F-BEEF-941493642EA0}"/>
                </a:ext>
              </a:extLst>
            </p:cNvPr>
            <p:cNvSpPr/>
            <p:nvPr/>
          </p:nvSpPr>
          <p:spPr>
            <a:xfrm>
              <a:off x="3398856" y="5845165"/>
              <a:ext cx="5938" cy="27337"/>
            </a:xfrm>
            <a:custGeom>
              <a:avLst/>
              <a:gdLst>
                <a:gd name="connsiteX0" fmla="*/ 0 w 5938"/>
                <a:gd name="connsiteY0" fmla="*/ 0 h 27337"/>
                <a:gd name="connsiteX1" fmla="*/ 101 w 5938"/>
                <a:gd name="connsiteY1" fmla="*/ 92 h 27337"/>
                <a:gd name="connsiteX2" fmla="*/ 4199 w 5938"/>
                <a:gd name="connsiteY2" fmla="*/ 16972 h 27337"/>
                <a:gd name="connsiteX3" fmla="*/ 5938 w 5938"/>
                <a:gd name="connsiteY3" fmla="*/ 27337 h 27337"/>
                <a:gd name="connsiteX4" fmla="*/ 5870 w 5938"/>
                <a:gd name="connsiteY4" fmla="*/ 27222 h 27337"/>
                <a:gd name="connsiteX5" fmla="*/ 4081 w 5938"/>
                <a:gd name="connsiteY5" fmla="*/ 16852 h 27337"/>
                <a:gd name="connsiteX6" fmla="*/ 0 w 5938"/>
                <a:gd name="connsiteY6" fmla="*/ 0 h 27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38" h="27337">
                  <a:moveTo>
                    <a:pt x="0" y="0"/>
                  </a:moveTo>
                  <a:lnTo>
                    <a:pt x="101" y="92"/>
                  </a:lnTo>
                  <a:cubicBezTo>
                    <a:pt x="3398" y="4353"/>
                    <a:pt x="5328" y="9550"/>
                    <a:pt x="4199" y="16972"/>
                  </a:cubicBezTo>
                  <a:lnTo>
                    <a:pt x="5938" y="27337"/>
                  </a:lnTo>
                  <a:lnTo>
                    <a:pt x="5870" y="27222"/>
                  </a:lnTo>
                  <a:cubicBezTo>
                    <a:pt x="4408" y="24023"/>
                    <a:pt x="3517" y="20564"/>
                    <a:pt x="4081" y="16852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12700" cap="flat">
              <a:solidFill>
                <a:srgbClr val="070423"/>
              </a:solidFill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725" name="Freeform 528">
              <a:extLst>
                <a:ext uri="{FF2B5EF4-FFF2-40B4-BE49-F238E27FC236}">
                  <a16:creationId xmlns:a16="http://schemas.microsoft.com/office/drawing/2014/main" id="{146623B9-3B4C-57C4-A131-7940706FEB74}"/>
                </a:ext>
              </a:extLst>
            </p:cNvPr>
            <p:cNvSpPr/>
            <p:nvPr/>
          </p:nvSpPr>
          <p:spPr>
            <a:xfrm>
              <a:off x="3404794" y="5872502"/>
              <a:ext cx="2188" cy="3693"/>
            </a:xfrm>
            <a:custGeom>
              <a:avLst/>
              <a:gdLst>
                <a:gd name="connsiteX0" fmla="*/ 0 w 2188"/>
                <a:gd name="connsiteY0" fmla="*/ 0 h 3693"/>
                <a:gd name="connsiteX1" fmla="*/ 2188 w 2188"/>
                <a:gd name="connsiteY1" fmla="*/ 3693 h 3693"/>
                <a:gd name="connsiteX2" fmla="*/ 1 w 2188"/>
                <a:gd name="connsiteY2" fmla="*/ 5 h 3693"/>
                <a:gd name="connsiteX3" fmla="*/ 0 w 2188"/>
                <a:gd name="connsiteY3" fmla="*/ 0 h 3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88" h="3693">
                  <a:moveTo>
                    <a:pt x="0" y="0"/>
                  </a:moveTo>
                  <a:lnTo>
                    <a:pt x="2188" y="3693"/>
                  </a:lnTo>
                  <a:lnTo>
                    <a:pt x="1" y="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 cap="flat">
              <a:solidFill>
                <a:srgbClr val="070423"/>
              </a:solidFill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726" name="Freeform 529">
              <a:extLst>
                <a:ext uri="{FF2B5EF4-FFF2-40B4-BE49-F238E27FC236}">
                  <a16:creationId xmlns:a16="http://schemas.microsoft.com/office/drawing/2014/main" id="{EBFDB5E2-7ABB-853F-7254-E9571955DB96}"/>
                </a:ext>
              </a:extLst>
            </p:cNvPr>
            <p:cNvSpPr/>
            <p:nvPr/>
          </p:nvSpPr>
          <p:spPr>
            <a:xfrm>
              <a:off x="3404922" y="5876195"/>
              <a:ext cx="23227" cy="69021"/>
            </a:xfrm>
            <a:custGeom>
              <a:avLst/>
              <a:gdLst>
                <a:gd name="connsiteX0" fmla="*/ 2061 w 23227"/>
                <a:gd name="connsiteY0" fmla="*/ 0 h 69021"/>
                <a:gd name="connsiteX1" fmla="*/ 5099 w 23227"/>
                <a:gd name="connsiteY1" fmla="*/ 5123 h 69021"/>
                <a:gd name="connsiteX2" fmla="*/ 4668 w 23227"/>
                <a:gd name="connsiteY2" fmla="*/ 17890 h 69021"/>
                <a:gd name="connsiteX3" fmla="*/ 10014 w 23227"/>
                <a:gd name="connsiteY3" fmla="*/ 52332 h 69021"/>
                <a:gd name="connsiteX4" fmla="*/ 23227 w 23227"/>
                <a:gd name="connsiteY4" fmla="*/ 69021 h 69021"/>
                <a:gd name="connsiteX5" fmla="*/ 23200 w 23227"/>
                <a:gd name="connsiteY5" fmla="*/ 69018 h 69021"/>
                <a:gd name="connsiteX6" fmla="*/ 9896 w 23227"/>
                <a:gd name="connsiteY6" fmla="*/ 52212 h 69021"/>
                <a:gd name="connsiteX7" fmla="*/ 4550 w 23227"/>
                <a:gd name="connsiteY7" fmla="*/ 17771 h 69021"/>
                <a:gd name="connsiteX8" fmla="*/ 5025 w 23227"/>
                <a:gd name="connsiteY8" fmla="*/ 5003 h 69021"/>
                <a:gd name="connsiteX9" fmla="*/ 2061 w 23227"/>
                <a:gd name="connsiteY9" fmla="*/ 0 h 69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227" h="69021">
                  <a:moveTo>
                    <a:pt x="2061" y="0"/>
                  </a:moveTo>
                  <a:lnTo>
                    <a:pt x="5099" y="5123"/>
                  </a:lnTo>
                  <a:cubicBezTo>
                    <a:pt x="8559" y="10468"/>
                    <a:pt x="10786" y="14743"/>
                    <a:pt x="4668" y="17890"/>
                  </a:cubicBezTo>
                  <a:cubicBezTo>
                    <a:pt x="-7569" y="24184"/>
                    <a:pt x="8588" y="36298"/>
                    <a:pt x="10014" y="52332"/>
                  </a:cubicBezTo>
                  <a:lnTo>
                    <a:pt x="23227" y="69021"/>
                  </a:lnTo>
                  <a:lnTo>
                    <a:pt x="23200" y="69018"/>
                  </a:lnTo>
                  <a:cubicBezTo>
                    <a:pt x="15301" y="65722"/>
                    <a:pt x="10608" y="60229"/>
                    <a:pt x="9896" y="52212"/>
                  </a:cubicBezTo>
                  <a:cubicBezTo>
                    <a:pt x="8470" y="36178"/>
                    <a:pt x="-7685" y="24065"/>
                    <a:pt x="4550" y="17771"/>
                  </a:cubicBezTo>
                  <a:cubicBezTo>
                    <a:pt x="10668" y="14624"/>
                    <a:pt x="8470" y="10348"/>
                    <a:pt x="5025" y="5003"/>
                  </a:cubicBezTo>
                  <a:lnTo>
                    <a:pt x="2061" y="0"/>
                  </a:lnTo>
                  <a:close/>
                </a:path>
              </a:pathLst>
            </a:custGeom>
            <a:grpFill/>
            <a:ln w="12700" cap="flat">
              <a:solidFill>
                <a:srgbClr val="070423"/>
              </a:solidFill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727" name="Freeform 530">
              <a:extLst>
                <a:ext uri="{FF2B5EF4-FFF2-40B4-BE49-F238E27FC236}">
                  <a16:creationId xmlns:a16="http://schemas.microsoft.com/office/drawing/2014/main" id="{4AA35875-2989-1A84-8249-9E5C8712CC36}"/>
                </a:ext>
              </a:extLst>
            </p:cNvPr>
            <p:cNvSpPr/>
            <p:nvPr/>
          </p:nvSpPr>
          <p:spPr>
            <a:xfrm>
              <a:off x="3038108" y="5914892"/>
              <a:ext cx="450" cy="5291"/>
            </a:xfrm>
            <a:custGeom>
              <a:avLst/>
              <a:gdLst>
                <a:gd name="connsiteX0" fmla="*/ 383 w 450"/>
                <a:gd name="connsiteY0" fmla="*/ 0 h 5291"/>
                <a:gd name="connsiteX1" fmla="*/ 450 w 450"/>
                <a:gd name="connsiteY1" fmla="*/ 300 h 5291"/>
                <a:gd name="connsiteX2" fmla="*/ 0 w 450"/>
                <a:gd name="connsiteY2" fmla="*/ 5291 h 5291"/>
                <a:gd name="connsiteX3" fmla="*/ 383 w 450"/>
                <a:gd name="connsiteY3" fmla="*/ 0 h 5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0" h="5291">
                  <a:moveTo>
                    <a:pt x="383" y="0"/>
                  </a:moveTo>
                  <a:lnTo>
                    <a:pt x="450" y="300"/>
                  </a:lnTo>
                  <a:lnTo>
                    <a:pt x="0" y="5291"/>
                  </a:lnTo>
                  <a:lnTo>
                    <a:pt x="383" y="0"/>
                  </a:lnTo>
                  <a:close/>
                </a:path>
              </a:pathLst>
            </a:custGeom>
            <a:grpFill/>
            <a:ln w="12700" cap="flat">
              <a:solidFill>
                <a:srgbClr val="070423"/>
              </a:solidFill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728" name="Freeform 531">
              <a:extLst>
                <a:ext uri="{FF2B5EF4-FFF2-40B4-BE49-F238E27FC236}">
                  <a16:creationId xmlns:a16="http://schemas.microsoft.com/office/drawing/2014/main" id="{57BF8001-1912-80FE-8188-A102582C20A8}"/>
                </a:ext>
              </a:extLst>
            </p:cNvPr>
            <p:cNvSpPr/>
            <p:nvPr/>
          </p:nvSpPr>
          <p:spPr>
            <a:xfrm>
              <a:off x="3016070" y="5920183"/>
              <a:ext cx="22038" cy="84895"/>
            </a:xfrm>
            <a:custGeom>
              <a:avLst/>
              <a:gdLst>
                <a:gd name="connsiteX0" fmla="*/ 22038 w 22038"/>
                <a:gd name="connsiteY0" fmla="*/ 0 h 84895"/>
                <a:gd name="connsiteX1" fmla="*/ 20404 w 22038"/>
                <a:gd name="connsiteY1" fmla="*/ 22625 h 84895"/>
                <a:gd name="connsiteX2" fmla="*/ 4114 w 22038"/>
                <a:gd name="connsiteY2" fmla="*/ 67726 h 84895"/>
                <a:gd name="connsiteX3" fmla="*/ 788 w 22038"/>
                <a:gd name="connsiteY3" fmla="*/ 84829 h 84895"/>
                <a:gd name="connsiteX4" fmla="*/ 722 w 22038"/>
                <a:gd name="connsiteY4" fmla="*/ 84895 h 84895"/>
                <a:gd name="connsiteX5" fmla="*/ 669 w 22038"/>
                <a:gd name="connsiteY5" fmla="*/ 84829 h 84895"/>
                <a:gd name="connsiteX6" fmla="*/ 3995 w 22038"/>
                <a:gd name="connsiteY6" fmla="*/ 67727 h 84895"/>
                <a:gd name="connsiteX7" fmla="*/ 19928 w 22038"/>
                <a:gd name="connsiteY7" fmla="*/ 23428 h 84895"/>
                <a:gd name="connsiteX8" fmla="*/ 22038 w 22038"/>
                <a:gd name="connsiteY8" fmla="*/ 0 h 84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038" h="84895">
                  <a:moveTo>
                    <a:pt x="22038" y="0"/>
                  </a:moveTo>
                  <a:lnTo>
                    <a:pt x="20404" y="22625"/>
                  </a:lnTo>
                  <a:cubicBezTo>
                    <a:pt x="17448" y="42875"/>
                    <a:pt x="11538" y="63332"/>
                    <a:pt x="4114" y="67726"/>
                  </a:cubicBezTo>
                  <a:cubicBezTo>
                    <a:pt x="-400" y="70339"/>
                    <a:pt x="-400" y="77347"/>
                    <a:pt x="788" y="84829"/>
                  </a:cubicBezTo>
                  <a:lnTo>
                    <a:pt x="722" y="84895"/>
                  </a:lnTo>
                  <a:lnTo>
                    <a:pt x="669" y="84829"/>
                  </a:lnTo>
                  <a:cubicBezTo>
                    <a:pt x="-519" y="77348"/>
                    <a:pt x="-519" y="70340"/>
                    <a:pt x="3995" y="67727"/>
                  </a:cubicBezTo>
                  <a:cubicBezTo>
                    <a:pt x="10409" y="63927"/>
                    <a:pt x="16587" y="43707"/>
                    <a:pt x="19928" y="23428"/>
                  </a:cubicBezTo>
                  <a:lnTo>
                    <a:pt x="22038" y="0"/>
                  </a:lnTo>
                  <a:close/>
                </a:path>
              </a:pathLst>
            </a:custGeom>
            <a:grpFill/>
            <a:ln w="12700" cap="flat">
              <a:solidFill>
                <a:srgbClr val="070423"/>
              </a:solidFill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729" name="Freeform 532">
              <a:extLst>
                <a:ext uri="{FF2B5EF4-FFF2-40B4-BE49-F238E27FC236}">
                  <a16:creationId xmlns:a16="http://schemas.microsoft.com/office/drawing/2014/main" id="{856754D9-6C1D-D0AD-1FDB-2116B3400924}"/>
                </a:ext>
              </a:extLst>
            </p:cNvPr>
            <p:cNvSpPr/>
            <p:nvPr/>
          </p:nvSpPr>
          <p:spPr>
            <a:xfrm>
              <a:off x="3428148" y="5945215"/>
              <a:ext cx="36036" cy="4418"/>
            </a:xfrm>
            <a:custGeom>
              <a:avLst/>
              <a:gdLst>
                <a:gd name="connsiteX0" fmla="*/ 0 w 36036"/>
                <a:gd name="connsiteY0" fmla="*/ 0 h 4418"/>
                <a:gd name="connsiteX1" fmla="*/ 32522 w 36036"/>
                <a:gd name="connsiteY1" fmla="*/ 3619 h 4418"/>
                <a:gd name="connsiteX2" fmla="*/ 36036 w 36036"/>
                <a:gd name="connsiteY2" fmla="*/ 4418 h 4418"/>
                <a:gd name="connsiteX3" fmla="*/ 32640 w 36036"/>
                <a:gd name="connsiteY3" fmla="*/ 3739 h 4418"/>
                <a:gd name="connsiteX4" fmla="*/ 92 w 36036"/>
                <a:gd name="connsiteY4" fmla="*/ 116 h 4418"/>
                <a:gd name="connsiteX5" fmla="*/ 0 w 36036"/>
                <a:gd name="connsiteY5" fmla="*/ 0 h 4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036" h="4418">
                  <a:moveTo>
                    <a:pt x="0" y="0"/>
                  </a:moveTo>
                  <a:lnTo>
                    <a:pt x="32522" y="3619"/>
                  </a:lnTo>
                  <a:lnTo>
                    <a:pt x="36036" y="4418"/>
                  </a:lnTo>
                  <a:lnTo>
                    <a:pt x="32640" y="3739"/>
                  </a:lnTo>
                  <a:cubicBezTo>
                    <a:pt x="19098" y="4511"/>
                    <a:pt x="7991" y="3412"/>
                    <a:pt x="92" y="116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12700" cap="flat">
              <a:solidFill>
                <a:srgbClr val="070423"/>
              </a:solidFill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730" name="Freeform 533">
              <a:extLst>
                <a:ext uri="{FF2B5EF4-FFF2-40B4-BE49-F238E27FC236}">
                  <a16:creationId xmlns:a16="http://schemas.microsoft.com/office/drawing/2014/main" id="{B8B56B00-263D-0937-B11A-8D61863DC3BF}"/>
                </a:ext>
              </a:extLst>
            </p:cNvPr>
            <p:cNvSpPr/>
            <p:nvPr/>
          </p:nvSpPr>
          <p:spPr>
            <a:xfrm>
              <a:off x="3464185" y="5949633"/>
              <a:ext cx="58363" cy="134032"/>
            </a:xfrm>
            <a:custGeom>
              <a:avLst/>
              <a:gdLst>
                <a:gd name="connsiteX0" fmla="*/ 0 w 58363"/>
                <a:gd name="connsiteY0" fmla="*/ 0 h 134032"/>
                <a:gd name="connsiteX1" fmla="*/ 18640 w 58363"/>
                <a:gd name="connsiteY1" fmla="*/ 3728 h 134032"/>
                <a:gd name="connsiteX2" fmla="*/ 56596 w 58363"/>
                <a:gd name="connsiteY2" fmla="*/ 60129 h 134032"/>
                <a:gd name="connsiteX3" fmla="*/ 52320 w 58363"/>
                <a:gd name="connsiteY3" fmla="*/ 114643 h 134032"/>
                <a:gd name="connsiteX4" fmla="*/ 51551 w 58363"/>
                <a:gd name="connsiteY4" fmla="*/ 129714 h 134032"/>
                <a:gd name="connsiteX5" fmla="*/ 47059 w 58363"/>
                <a:gd name="connsiteY5" fmla="*/ 134032 h 134032"/>
                <a:gd name="connsiteX6" fmla="*/ 49676 w 58363"/>
                <a:gd name="connsiteY6" fmla="*/ 130853 h 134032"/>
                <a:gd name="connsiteX7" fmla="*/ 52201 w 58363"/>
                <a:gd name="connsiteY7" fmla="*/ 114285 h 134032"/>
                <a:gd name="connsiteX8" fmla="*/ 56477 w 58363"/>
                <a:gd name="connsiteY8" fmla="*/ 60009 h 134032"/>
                <a:gd name="connsiteX9" fmla="*/ 17337 w 58363"/>
                <a:gd name="connsiteY9" fmla="*/ 3943 h 134032"/>
                <a:gd name="connsiteX10" fmla="*/ 0 w 58363"/>
                <a:gd name="connsiteY10" fmla="*/ 0 h 134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8363" h="134032">
                  <a:moveTo>
                    <a:pt x="0" y="0"/>
                  </a:moveTo>
                  <a:lnTo>
                    <a:pt x="18640" y="3728"/>
                  </a:lnTo>
                  <a:cubicBezTo>
                    <a:pt x="37774" y="13476"/>
                    <a:pt x="48755" y="37505"/>
                    <a:pt x="56596" y="60129"/>
                  </a:cubicBezTo>
                  <a:cubicBezTo>
                    <a:pt x="63011" y="78538"/>
                    <a:pt x="49705" y="99677"/>
                    <a:pt x="52320" y="114643"/>
                  </a:cubicBezTo>
                  <a:cubicBezTo>
                    <a:pt x="53493" y="121086"/>
                    <a:pt x="53133" y="126008"/>
                    <a:pt x="51551" y="129714"/>
                  </a:cubicBezTo>
                  <a:lnTo>
                    <a:pt x="47059" y="134032"/>
                  </a:lnTo>
                  <a:lnTo>
                    <a:pt x="49676" y="130853"/>
                  </a:lnTo>
                  <a:cubicBezTo>
                    <a:pt x="52053" y="125776"/>
                    <a:pt x="53211" y="119927"/>
                    <a:pt x="52201" y="114285"/>
                  </a:cubicBezTo>
                  <a:cubicBezTo>
                    <a:pt x="49587" y="99557"/>
                    <a:pt x="62893" y="78418"/>
                    <a:pt x="56477" y="60009"/>
                  </a:cubicBezTo>
                  <a:cubicBezTo>
                    <a:pt x="48993" y="38631"/>
                    <a:pt x="36164" y="14114"/>
                    <a:pt x="17337" y="3943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12700" cap="flat">
              <a:solidFill>
                <a:srgbClr val="070423"/>
              </a:solidFill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731" name="Freeform 534">
              <a:extLst>
                <a:ext uri="{FF2B5EF4-FFF2-40B4-BE49-F238E27FC236}">
                  <a16:creationId xmlns:a16="http://schemas.microsoft.com/office/drawing/2014/main" id="{3FD1EB86-2F88-17B1-FE09-62C7609C1120}"/>
                </a:ext>
              </a:extLst>
            </p:cNvPr>
            <p:cNvSpPr/>
            <p:nvPr/>
          </p:nvSpPr>
          <p:spPr>
            <a:xfrm>
              <a:off x="3015301" y="6005077"/>
              <a:ext cx="82934" cy="235051"/>
            </a:xfrm>
            <a:custGeom>
              <a:avLst/>
              <a:gdLst>
                <a:gd name="connsiteX0" fmla="*/ 1491 w 82934"/>
                <a:gd name="connsiteY0" fmla="*/ 0 h 235051"/>
                <a:gd name="connsiteX1" fmla="*/ 6278 w 82934"/>
                <a:gd name="connsiteY1" fmla="*/ 5962 h 235051"/>
                <a:gd name="connsiteX2" fmla="*/ 18782 w 82934"/>
                <a:gd name="connsiteY2" fmla="*/ 19649 h 235051"/>
                <a:gd name="connsiteX3" fmla="*/ 29235 w 82934"/>
                <a:gd name="connsiteY3" fmla="*/ 63830 h 235051"/>
                <a:gd name="connsiteX4" fmla="*/ 46817 w 82934"/>
                <a:gd name="connsiteY4" fmla="*/ 86990 h 235051"/>
                <a:gd name="connsiteX5" fmla="*/ 38620 w 82934"/>
                <a:gd name="connsiteY5" fmla="*/ 116681 h 235051"/>
                <a:gd name="connsiteX6" fmla="*/ 53826 w 82934"/>
                <a:gd name="connsiteY6" fmla="*/ 151005 h 235051"/>
                <a:gd name="connsiteX7" fmla="*/ 69150 w 82934"/>
                <a:gd name="connsiteY7" fmla="*/ 189010 h 235051"/>
                <a:gd name="connsiteX8" fmla="*/ 79605 w 82934"/>
                <a:gd name="connsiteY8" fmla="*/ 234498 h 235051"/>
                <a:gd name="connsiteX9" fmla="*/ 82934 w 82934"/>
                <a:gd name="connsiteY9" fmla="*/ 235051 h 235051"/>
                <a:gd name="connsiteX10" fmla="*/ 79248 w 82934"/>
                <a:gd name="connsiteY10" fmla="*/ 234735 h 235051"/>
                <a:gd name="connsiteX11" fmla="*/ 68794 w 82934"/>
                <a:gd name="connsiteY11" fmla="*/ 189247 h 235051"/>
                <a:gd name="connsiteX12" fmla="*/ 53470 w 82934"/>
                <a:gd name="connsiteY12" fmla="*/ 151242 h 235051"/>
                <a:gd name="connsiteX13" fmla="*/ 38265 w 82934"/>
                <a:gd name="connsiteY13" fmla="*/ 116918 h 235051"/>
                <a:gd name="connsiteX14" fmla="*/ 46461 w 82934"/>
                <a:gd name="connsiteY14" fmla="*/ 87227 h 235051"/>
                <a:gd name="connsiteX15" fmla="*/ 28880 w 82934"/>
                <a:gd name="connsiteY15" fmla="*/ 64068 h 235051"/>
                <a:gd name="connsiteX16" fmla="*/ 18426 w 82934"/>
                <a:gd name="connsiteY16" fmla="*/ 19887 h 235051"/>
                <a:gd name="connsiteX17" fmla="*/ 4809 w 82934"/>
                <a:gd name="connsiteY17" fmla="*/ 4328 h 235051"/>
                <a:gd name="connsiteX18" fmla="*/ 0 w 82934"/>
                <a:gd name="connsiteY18" fmla="*/ 1778 h 235051"/>
                <a:gd name="connsiteX19" fmla="*/ 131 w 82934"/>
                <a:gd name="connsiteY19" fmla="*/ 1359 h 235051"/>
                <a:gd name="connsiteX20" fmla="*/ 1491 w 82934"/>
                <a:gd name="connsiteY20" fmla="*/ 0 h 235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82934" h="235051">
                  <a:moveTo>
                    <a:pt x="1491" y="0"/>
                  </a:moveTo>
                  <a:lnTo>
                    <a:pt x="6278" y="5962"/>
                  </a:lnTo>
                  <a:cubicBezTo>
                    <a:pt x="8684" y="9822"/>
                    <a:pt x="12366" y="14958"/>
                    <a:pt x="18782" y="19649"/>
                  </a:cubicBezTo>
                  <a:cubicBezTo>
                    <a:pt x="33750" y="30576"/>
                    <a:pt x="16644" y="49222"/>
                    <a:pt x="29235" y="63830"/>
                  </a:cubicBezTo>
                  <a:cubicBezTo>
                    <a:pt x="41709" y="78439"/>
                    <a:pt x="55370" y="79508"/>
                    <a:pt x="46817" y="86990"/>
                  </a:cubicBezTo>
                  <a:cubicBezTo>
                    <a:pt x="38264" y="94472"/>
                    <a:pt x="48361" y="109199"/>
                    <a:pt x="38620" y="116681"/>
                  </a:cubicBezTo>
                  <a:cubicBezTo>
                    <a:pt x="28880" y="124164"/>
                    <a:pt x="42659" y="146254"/>
                    <a:pt x="53826" y="151005"/>
                  </a:cubicBezTo>
                  <a:cubicBezTo>
                    <a:pt x="64993" y="155755"/>
                    <a:pt x="57865" y="178084"/>
                    <a:pt x="69150" y="189010"/>
                  </a:cubicBezTo>
                  <a:cubicBezTo>
                    <a:pt x="80436" y="199936"/>
                    <a:pt x="75802" y="225945"/>
                    <a:pt x="79605" y="234498"/>
                  </a:cubicBezTo>
                  <a:lnTo>
                    <a:pt x="82934" y="235051"/>
                  </a:lnTo>
                  <a:lnTo>
                    <a:pt x="79248" y="234735"/>
                  </a:lnTo>
                  <a:cubicBezTo>
                    <a:pt x="75446" y="226183"/>
                    <a:pt x="80080" y="200173"/>
                    <a:pt x="68794" y="189247"/>
                  </a:cubicBezTo>
                  <a:cubicBezTo>
                    <a:pt x="57510" y="178321"/>
                    <a:pt x="64637" y="155992"/>
                    <a:pt x="53470" y="151242"/>
                  </a:cubicBezTo>
                  <a:cubicBezTo>
                    <a:pt x="42304" y="146373"/>
                    <a:pt x="28524" y="124401"/>
                    <a:pt x="38265" y="116918"/>
                  </a:cubicBezTo>
                  <a:cubicBezTo>
                    <a:pt x="48005" y="109436"/>
                    <a:pt x="38027" y="94709"/>
                    <a:pt x="46461" y="87227"/>
                  </a:cubicBezTo>
                  <a:cubicBezTo>
                    <a:pt x="55015" y="79745"/>
                    <a:pt x="41353" y="78676"/>
                    <a:pt x="28880" y="64068"/>
                  </a:cubicBezTo>
                  <a:cubicBezTo>
                    <a:pt x="16407" y="49459"/>
                    <a:pt x="33394" y="30695"/>
                    <a:pt x="18426" y="19887"/>
                  </a:cubicBezTo>
                  <a:cubicBezTo>
                    <a:pt x="10942" y="14424"/>
                    <a:pt x="7170" y="8307"/>
                    <a:pt x="4809" y="4328"/>
                  </a:cubicBezTo>
                  <a:lnTo>
                    <a:pt x="0" y="1778"/>
                  </a:lnTo>
                  <a:lnTo>
                    <a:pt x="131" y="1359"/>
                  </a:lnTo>
                  <a:lnTo>
                    <a:pt x="1491" y="0"/>
                  </a:lnTo>
                  <a:close/>
                </a:path>
              </a:pathLst>
            </a:custGeom>
            <a:grpFill/>
            <a:ln w="12700" cap="flat">
              <a:solidFill>
                <a:srgbClr val="070423"/>
              </a:solidFill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732" name="Freeform 535">
              <a:extLst>
                <a:ext uri="{FF2B5EF4-FFF2-40B4-BE49-F238E27FC236}">
                  <a16:creationId xmlns:a16="http://schemas.microsoft.com/office/drawing/2014/main" id="{C3FCEDFB-C1E5-383F-83B2-BC465A4C7931}"/>
                </a:ext>
              </a:extLst>
            </p:cNvPr>
            <p:cNvSpPr/>
            <p:nvPr/>
          </p:nvSpPr>
          <p:spPr>
            <a:xfrm>
              <a:off x="2989595" y="6006673"/>
              <a:ext cx="25707" cy="40024"/>
            </a:xfrm>
            <a:custGeom>
              <a:avLst/>
              <a:gdLst>
                <a:gd name="connsiteX0" fmla="*/ 25364 w 25707"/>
                <a:gd name="connsiteY0" fmla="*/ 0 h 40024"/>
                <a:gd name="connsiteX1" fmla="*/ 25707 w 25707"/>
                <a:gd name="connsiteY1" fmla="*/ 182 h 40024"/>
                <a:gd name="connsiteX2" fmla="*/ 20612 w 25707"/>
                <a:gd name="connsiteY2" fmla="*/ 16480 h 40024"/>
                <a:gd name="connsiteX3" fmla="*/ 8970 w 25707"/>
                <a:gd name="connsiteY3" fmla="*/ 33374 h 40024"/>
                <a:gd name="connsiteX4" fmla="*/ 61 w 25707"/>
                <a:gd name="connsiteY4" fmla="*/ 40024 h 40024"/>
                <a:gd name="connsiteX5" fmla="*/ 0 w 25707"/>
                <a:gd name="connsiteY5" fmla="*/ 39834 h 40024"/>
                <a:gd name="connsiteX6" fmla="*/ 8494 w 25707"/>
                <a:gd name="connsiteY6" fmla="*/ 33493 h 40024"/>
                <a:gd name="connsiteX7" fmla="*/ 25364 w 25707"/>
                <a:gd name="connsiteY7" fmla="*/ 0 h 40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707" h="40024">
                  <a:moveTo>
                    <a:pt x="25364" y="0"/>
                  </a:moveTo>
                  <a:lnTo>
                    <a:pt x="25707" y="182"/>
                  </a:lnTo>
                  <a:lnTo>
                    <a:pt x="20612" y="16480"/>
                  </a:lnTo>
                  <a:cubicBezTo>
                    <a:pt x="18384" y="23309"/>
                    <a:pt x="15088" y="30168"/>
                    <a:pt x="8970" y="33374"/>
                  </a:cubicBezTo>
                  <a:cubicBezTo>
                    <a:pt x="7069" y="34324"/>
                    <a:pt x="3861" y="36818"/>
                    <a:pt x="61" y="40024"/>
                  </a:cubicBezTo>
                  <a:lnTo>
                    <a:pt x="0" y="39834"/>
                  </a:lnTo>
                  <a:lnTo>
                    <a:pt x="8494" y="33493"/>
                  </a:lnTo>
                  <a:cubicBezTo>
                    <a:pt x="20731" y="27198"/>
                    <a:pt x="21800" y="6177"/>
                    <a:pt x="25364" y="0"/>
                  </a:cubicBezTo>
                  <a:close/>
                </a:path>
              </a:pathLst>
            </a:custGeom>
            <a:grpFill/>
            <a:ln w="12700" cap="flat">
              <a:solidFill>
                <a:srgbClr val="070423"/>
              </a:solidFill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733" name="Freeform 536">
              <a:extLst>
                <a:ext uri="{FF2B5EF4-FFF2-40B4-BE49-F238E27FC236}">
                  <a16:creationId xmlns:a16="http://schemas.microsoft.com/office/drawing/2014/main" id="{E32B0BC4-EB01-4861-E155-3D914738386F}"/>
                </a:ext>
              </a:extLst>
            </p:cNvPr>
            <p:cNvSpPr/>
            <p:nvPr/>
          </p:nvSpPr>
          <p:spPr>
            <a:xfrm>
              <a:off x="3301605" y="6080064"/>
              <a:ext cx="148258" cy="117789"/>
            </a:xfrm>
            <a:custGeom>
              <a:avLst/>
              <a:gdLst>
                <a:gd name="connsiteX0" fmla="*/ 132546 w 148258"/>
                <a:gd name="connsiteY0" fmla="*/ 387 h 117789"/>
                <a:gd name="connsiteX1" fmla="*/ 148258 w 148258"/>
                <a:gd name="connsiteY1" fmla="*/ 3905 h 117789"/>
                <a:gd name="connsiteX2" fmla="*/ 137636 w 148258"/>
                <a:gd name="connsiteY2" fmla="*/ 2234 h 117789"/>
                <a:gd name="connsiteX3" fmla="*/ 107984 w 148258"/>
                <a:gd name="connsiteY3" fmla="*/ 4047 h 117789"/>
                <a:gd name="connsiteX4" fmla="*/ 57615 w 148258"/>
                <a:gd name="connsiteY4" fmla="*/ 13310 h 117789"/>
                <a:gd name="connsiteX5" fmla="*/ 26135 w 148258"/>
                <a:gd name="connsiteY5" fmla="*/ 53096 h 117789"/>
                <a:gd name="connsiteX6" fmla="*/ 14612 w 148258"/>
                <a:gd name="connsiteY6" fmla="*/ 117349 h 117789"/>
                <a:gd name="connsiteX7" fmla="*/ 3689 w 148258"/>
                <a:gd name="connsiteY7" fmla="*/ 117461 h 117789"/>
                <a:gd name="connsiteX8" fmla="*/ 215 w 148258"/>
                <a:gd name="connsiteY8" fmla="*/ 117135 h 117789"/>
                <a:gd name="connsiteX9" fmla="*/ 0 w 148258"/>
                <a:gd name="connsiteY9" fmla="*/ 116875 h 117789"/>
                <a:gd name="connsiteX10" fmla="*/ 14375 w 148258"/>
                <a:gd name="connsiteY10" fmla="*/ 117112 h 117789"/>
                <a:gd name="connsiteX11" fmla="*/ 25897 w 148258"/>
                <a:gd name="connsiteY11" fmla="*/ 52860 h 117789"/>
                <a:gd name="connsiteX12" fmla="*/ 57377 w 148258"/>
                <a:gd name="connsiteY12" fmla="*/ 13072 h 117789"/>
                <a:gd name="connsiteX13" fmla="*/ 107745 w 148258"/>
                <a:gd name="connsiteY13" fmla="*/ 3809 h 117789"/>
                <a:gd name="connsiteX14" fmla="*/ 132546 w 148258"/>
                <a:gd name="connsiteY14" fmla="*/ 387 h 117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8258" h="117789">
                  <a:moveTo>
                    <a:pt x="132546" y="387"/>
                  </a:moveTo>
                  <a:lnTo>
                    <a:pt x="148258" y="3905"/>
                  </a:lnTo>
                  <a:lnTo>
                    <a:pt x="137636" y="2234"/>
                  </a:lnTo>
                  <a:cubicBezTo>
                    <a:pt x="125588" y="729"/>
                    <a:pt x="114874" y="514"/>
                    <a:pt x="107984" y="4047"/>
                  </a:cubicBezTo>
                  <a:cubicBezTo>
                    <a:pt x="95747" y="10341"/>
                    <a:pt x="72227" y="3333"/>
                    <a:pt x="57615" y="13310"/>
                  </a:cubicBezTo>
                  <a:cubicBezTo>
                    <a:pt x="43004" y="23287"/>
                    <a:pt x="24828" y="44546"/>
                    <a:pt x="26135" y="53096"/>
                  </a:cubicBezTo>
                  <a:cubicBezTo>
                    <a:pt x="27441" y="61766"/>
                    <a:pt x="21977" y="114736"/>
                    <a:pt x="14612" y="117349"/>
                  </a:cubicBezTo>
                  <a:cubicBezTo>
                    <a:pt x="12771" y="117973"/>
                    <a:pt x="8761" y="117862"/>
                    <a:pt x="3689" y="117461"/>
                  </a:cubicBezTo>
                  <a:lnTo>
                    <a:pt x="215" y="117135"/>
                  </a:lnTo>
                  <a:lnTo>
                    <a:pt x="0" y="116875"/>
                  </a:lnTo>
                  <a:cubicBezTo>
                    <a:pt x="6652" y="117468"/>
                    <a:pt x="12117" y="117825"/>
                    <a:pt x="14375" y="117112"/>
                  </a:cubicBezTo>
                  <a:cubicBezTo>
                    <a:pt x="21740" y="114499"/>
                    <a:pt x="27204" y="61530"/>
                    <a:pt x="25897" y="52860"/>
                  </a:cubicBezTo>
                  <a:cubicBezTo>
                    <a:pt x="24471" y="44309"/>
                    <a:pt x="42765" y="23049"/>
                    <a:pt x="57377" y="13072"/>
                  </a:cubicBezTo>
                  <a:cubicBezTo>
                    <a:pt x="71988" y="3097"/>
                    <a:pt x="95510" y="10103"/>
                    <a:pt x="107745" y="3809"/>
                  </a:cubicBezTo>
                  <a:cubicBezTo>
                    <a:pt x="114992" y="98"/>
                    <a:pt x="123545" y="-556"/>
                    <a:pt x="132546" y="387"/>
                  </a:cubicBezTo>
                  <a:close/>
                </a:path>
              </a:pathLst>
            </a:custGeom>
            <a:grpFill/>
            <a:ln w="12700" cap="flat">
              <a:solidFill>
                <a:srgbClr val="070423"/>
              </a:solidFill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734" name="Freeform 537">
              <a:extLst>
                <a:ext uri="{FF2B5EF4-FFF2-40B4-BE49-F238E27FC236}">
                  <a16:creationId xmlns:a16="http://schemas.microsoft.com/office/drawing/2014/main" id="{280E297E-66C8-D571-ABA7-20250E2F5593}"/>
                </a:ext>
              </a:extLst>
            </p:cNvPr>
            <p:cNvSpPr/>
            <p:nvPr/>
          </p:nvSpPr>
          <p:spPr>
            <a:xfrm>
              <a:off x="3449863" y="6083665"/>
              <a:ext cx="61380" cy="17154"/>
            </a:xfrm>
            <a:custGeom>
              <a:avLst/>
              <a:gdLst>
                <a:gd name="connsiteX0" fmla="*/ 61380 w 61380"/>
                <a:gd name="connsiteY0" fmla="*/ 0 h 17154"/>
                <a:gd name="connsiteX1" fmla="*/ 54167 w 61380"/>
                <a:gd name="connsiteY1" fmla="*/ 8757 h 17154"/>
                <a:gd name="connsiteX2" fmla="*/ 58919 w 61380"/>
                <a:gd name="connsiteY2" fmla="*/ 17154 h 17154"/>
                <a:gd name="connsiteX3" fmla="*/ 54166 w 61380"/>
                <a:gd name="connsiteY3" fmla="*/ 8877 h 17154"/>
                <a:gd name="connsiteX4" fmla="*/ 11772 w 61380"/>
                <a:gd name="connsiteY4" fmla="*/ 2939 h 17154"/>
                <a:gd name="connsiteX5" fmla="*/ 0 w 61380"/>
                <a:gd name="connsiteY5" fmla="*/ 303 h 17154"/>
                <a:gd name="connsiteX6" fmla="*/ 27038 w 61380"/>
                <a:gd name="connsiteY6" fmla="*/ 4557 h 17154"/>
                <a:gd name="connsiteX7" fmla="*/ 57770 w 61380"/>
                <a:gd name="connsiteY7" fmla="*/ 3468 h 17154"/>
                <a:gd name="connsiteX8" fmla="*/ 61380 w 61380"/>
                <a:gd name="connsiteY8" fmla="*/ 0 h 17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380" h="17154">
                  <a:moveTo>
                    <a:pt x="61380" y="0"/>
                  </a:moveTo>
                  <a:lnTo>
                    <a:pt x="54167" y="8757"/>
                  </a:lnTo>
                  <a:lnTo>
                    <a:pt x="58919" y="17154"/>
                  </a:lnTo>
                  <a:lnTo>
                    <a:pt x="54166" y="8877"/>
                  </a:lnTo>
                  <a:cubicBezTo>
                    <a:pt x="46267" y="14162"/>
                    <a:pt x="29843" y="8283"/>
                    <a:pt x="11772" y="2939"/>
                  </a:cubicBezTo>
                  <a:lnTo>
                    <a:pt x="0" y="303"/>
                  </a:lnTo>
                  <a:lnTo>
                    <a:pt x="27038" y="4557"/>
                  </a:lnTo>
                  <a:cubicBezTo>
                    <a:pt x="39266" y="6183"/>
                    <a:pt x="50340" y="6639"/>
                    <a:pt x="57770" y="3468"/>
                  </a:cubicBezTo>
                  <a:lnTo>
                    <a:pt x="61380" y="0"/>
                  </a:lnTo>
                  <a:close/>
                </a:path>
              </a:pathLst>
            </a:custGeom>
            <a:grpFill/>
            <a:ln w="12700" cap="flat">
              <a:solidFill>
                <a:srgbClr val="070423"/>
              </a:solidFill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735" name="Freeform 538">
              <a:extLst>
                <a:ext uri="{FF2B5EF4-FFF2-40B4-BE49-F238E27FC236}">
                  <a16:creationId xmlns:a16="http://schemas.microsoft.com/office/drawing/2014/main" id="{FADDE7E8-0408-A4DB-11FF-A3F49602E00C}"/>
                </a:ext>
              </a:extLst>
            </p:cNvPr>
            <p:cNvSpPr/>
            <p:nvPr/>
          </p:nvSpPr>
          <p:spPr>
            <a:xfrm>
              <a:off x="3503276" y="6100819"/>
              <a:ext cx="8684" cy="20698"/>
            </a:xfrm>
            <a:custGeom>
              <a:avLst/>
              <a:gdLst>
                <a:gd name="connsiteX0" fmla="*/ 5506 w 8684"/>
                <a:gd name="connsiteY0" fmla="*/ 0 h 20698"/>
                <a:gd name="connsiteX1" fmla="*/ 8639 w 8684"/>
                <a:gd name="connsiteY1" fmla="*/ 5456 h 20698"/>
                <a:gd name="connsiteX2" fmla="*/ 2892 w 8684"/>
                <a:gd name="connsiteY2" fmla="*/ 13932 h 20698"/>
                <a:gd name="connsiteX3" fmla="*/ 305 w 8684"/>
                <a:gd name="connsiteY3" fmla="*/ 20698 h 20698"/>
                <a:gd name="connsiteX4" fmla="*/ 280 w 8684"/>
                <a:gd name="connsiteY4" fmla="*/ 20641 h 20698"/>
                <a:gd name="connsiteX5" fmla="*/ 2892 w 8684"/>
                <a:gd name="connsiteY5" fmla="*/ 13812 h 20698"/>
                <a:gd name="connsiteX6" fmla="*/ 8550 w 8684"/>
                <a:gd name="connsiteY6" fmla="*/ 5379 h 20698"/>
                <a:gd name="connsiteX7" fmla="*/ 5506 w 8684"/>
                <a:gd name="connsiteY7" fmla="*/ 0 h 20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684" h="20698">
                  <a:moveTo>
                    <a:pt x="5506" y="0"/>
                  </a:moveTo>
                  <a:lnTo>
                    <a:pt x="8639" y="5456"/>
                  </a:lnTo>
                  <a:cubicBezTo>
                    <a:pt x="9010" y="8915"/>
                    <a:pt x="7109" y="11498"/>
                    <a:pt x="2892" y="13932"/>
                  </a:cubicBezTo>
                  <a:lnTo>
                    <a:pt x="305" y="20698"/>
                  </a:lnTo>
                  <a:lnTo>
                    <a:pt x="280" y="20641"/>
                  </a:lnTo>
                  <a:cubicBezTo>
                    <a:pt x="-419" y="17694"/>
                    <a:pt x="100" y="15415"/>
                    <a:pt x="2892" y="13812"/>
                  </a:cubicBezTo>
                  <a:cubicBezTo>
                    <a:pt x="7050" y="11377"/>
                    <a:pt x="8921" y="8824"/>
                    <a:pt x="8550" y="5379"/>
                  </a:cubicBezTo>
                  <a:lnTo>
                    <a:pt x="5506" y="0"/>
                  </a:lnTo>
                  <a:close/>
                </a:path>
              </a:pathLst>
            </a:custGeom>
            <a:grpFill/>
            <a:ln w="12700" cap="flat">
              <a:solidFill>
                <a:srgbClr val="070423"/>
              </a:solidFill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736" name="Freeform 539">
              <a:extLst>
                <a:ext uri="{FF2B5EF4-FFF2-40B4-BE49-F238E27FC236}">
                  <a16:creationId xmlns:a16="http://schemas.microsoft.com/office/drawing/2014/main" id="{B5A4ED5E-5D6A-E5D5-D2EB-FABEFCCC64CD}"/>
                </a:ext>
              </a:extLst>
            </p:cNvPr>
            <p:cNvSpPr/>
            <p:nvPr/>
          </p:nvSpPr>
          <p:spPr>
            <a:xfrm>
              <a:off x="3503556" y="6121517"/>
              <a:ext cx="11696" cy="44324"/>
            </a:xfrm>
            <a:custGeom>
              <a:avLst/>
              <a:gdLst>
                <a:gd name="connsiteX0" fmla="*/ 25 w 11696"/>
                <a:gd name="connsiteY0" fmla="*/ 0 h 44324"/>
                <a:gd name="connsiteX1" fmla="*/ 4706 w 11696"/>
                <a:gd name="connsiteY1" fmla="*/ 10780 h 44324"/>
                <a:gd name="connsiteX2" fmla="*/ 10810 w 11696"/>
                <a:gd name="connsiteY2" fmla="*/ 44302 h 44324"/>
                <a:gd name="connsiteX3" fmla="*/ 10806 w 11696"/>
                <a:gd name="connsiteY3" fmla="*/ 44324 h 44324"/>
                <a:gd name="connsiteX4" fmla="*/ 10413 w 11696"/>
                <a:gd name="connsiteY4" fmla="*/ 25703 h 44324"/>
                <a:gd name="connsiteX5" fmla="*/ 0 w 11696"/>
                <a:gd name="connsiteY5" fmla="*/ 64 h 44324"/>
                <a:gd name="connsiteX6" fmla="*/ 25 w 11696"/>
                <a:gd name="connsiteY6" fmla="*/ 0 h 44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696" h="44324">
                  <a:moveTo>
                    <a:pt x="25" y="0"/>
                  </a:moveTo>
                  <a:lnTo>
                    <a:pt x="4706" y="10780"/>
                  </a:lnTo>
                  <a:cubicBezTo>
                    <a:pt x="8879" y="19331"/>
                    <a:pt x="13721" y="30525"/>
                    <a:pt x="10810" y="44302"/>
                  </a:cubicBezTo>
                  <a:lnTo>
                    <a:pt x="10806" y="44324"/>
                  </a:lnTo>
                  <a:lnTo>
                    <a:pt x="10413" y="25703"/>
                  </a:lnTo>
                  <a:cubicBezTo>
                    <a:pt x="7677" y="14524"/>
                    <a:pt x="1400" y="5958"/>
                    <a:pt x="0" y="64"/>
                  </a:cubicBezTo>
                  <a:lnTo>
                    <a:pt x="25" y="0"/>
                  </a:lnTo>
                  <a:close/>
                </a:path>
              </a:pathLst>
            </a:custGeom>
            <a:grpFill/>
            <a:ln w="12700" cap="flat">
              <a:solidFill>
                <a:srgbClr val="070423"/>
              </a:solidFill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737" name="Freeform 540">
              <a:extLst>
                <a:ext uri="{FF2B5EF4-FFF2-40B4-BE49-F238E27FC236}">
                  <a16:creationId xmlns:a16="http://schemas.microsoft.com/office/drawing/2014/main" id="{23648C3E-DCF7-E7F1-54D3-6540AEAB31F3}"/>
                </a:ext>
              </a:extLst>
            </p:cNvPr>
            <p:cNvSpPr/>
            <p:nvPr/>
          </p:nvSpPr>
          <p:spPr>
            <a:xfrm>
              <a:off x="3510946" y="6165842"/>
              <a:ext cx="3418" cy="26801"/>
            </a:xfrm>
            <a:custGeom>
              <a:avLst/>
              <a:gdLst>
                <a:gd name="connsiteX0" fmla="*/ 3416 w 3418"/>
                <a:gd name="connsiteY0" fmla="*/ 0 h 26801"/>
                <a:gd name="connsiteX1" fmla="*/ 3418 w 3418"/>
                <a:gd name="connsiteY1" fmla="*/ 99 h 26801"/>
                <a:gd name="connsiteX2" fmla="*/ 316 w 3418"/>
                <a:gd name="connsiteY2" fmla="*/ 16839 h 26801"/>
                <a:gd name="connsiteX3" fmla="*/ 1318 w 3418"/>
                <a:gd name="connsiteY3" fmla="*/ 26801 h 26801"/>
                <a:gd name="connsiteX4" fmla="*/ 1236 w 3418"/>
                <a:gd name="connsiteY4" fmla="*/ 26746 h 26801"/>
                <a:gd name="connsiteX5" fmla="*/ 251 w 3418"/>
                <a:gd name="connsiteY5" fmla="*/ 16719 h 26801"/>
                <a:gd name="connsiteX6" fmla="*/ 3416 w 3418"/>
                <a:gd name="connsiteY6" fmla="*/ 0 h 26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18" h="26801">
                  <a:moveTo>
                    <a:pt x="3416" y="0"/>
                  </a:moveTo>
                  <a:lnTo>
                    <a:pt x="3418" y="99"/>
                  </a:lnTo>
                  <a:cubicBezTo>
                    <a:pt x="1963" y="6987"/>
                    <a:pt x="797" y="12473"/>
                    <a:pt x="316" y="16839"/>
                  </a:cubicBezTo>
                  <a:lnTo>
                    <a:pt x="1318" y="26801"/>
                  </a:lnTo>
                  <a:lnTo>
                    <a:pt x="1236" y="26746"/>
                  </a:lnTo>
                  <a:cubicBezTo>
                    <a:pt x="-48" y="24333"/>
                    <a:pt x="-245" y="21086"/>
                    <a:pt x="251" y="16719"/>
                  </a:cubicBezTo>
                  <a:lnTo>
                    <a:pt x="3416" y="0"/>
                  </a:lnTo>
                  <a:close/>
                </a:path>
              </a:pathLst>
            </a:custGeom>
            <a:grpFill/>
            <a:ln w="12700" cap="flat">
              <a:solidFill>
                <a:srgbClr val="070423"/>
              </a:solidFill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738" name="Freeform 541">
              <a:extLst>
                <a:ext uri="{FF2B5EF4-FFF2-40B4-BE49-F238E27FC236}">
                  <a16:creationId xmlns:a16="http://schemas.microsoft.com/office/drawing/2014/main" id="{D40B7339-60AE-DEEE-8D83-6E15776D6D79}"/>
                </a:ext>
              </a:extLst>
            </p:cNvPr>
            <p:cNvSpPr/>
            <p:nvPr/>
          </p:nvSpPr>
          <p:spPr>
            <a:xfrm>
              <a:off x="3512264" y="6192643"/>
              <a:ext cx="95308" cy="63193"/>
            </a:xfrm>
            <a:custGeom>
              <a:avLst/>
              <a:gdLst>
                <a:gd name="connsiteX0" fmla="*/ 0 w 95308"/>
                <a:gd name="connsiteY0" fmla="*/ 0 h 63193"/>
                <a:gd name="connsiteX1" fmla="*/ 7430 w 95308"/>
                <a:gd name="connsiteY1" fmla="*/ 4960 h 63193"/>
                <a:gd name="connsiteX2" fmla="*/ 23840 w 95308"/>
                <a:gd name="connsiteY2" fmla="*/ 6669 h 63193"/>
                <a:gd name="connsiteX3" fmla="*/ 60192 w 95308"/>
                <a:gd name="connsiteY3" fmla="*/ 9995 h 63193"/>
                <a:gd name="connsiteX4" fmla="*/ 89415 w 95308"/>
                <a:gd name="connsiteY4" fmla="*/ 44675 h 63193"/>
                <a:gd name="connsiteX5" fmla="*/ 95308 w 95308"/>
                <a:gd name="connsiteY5" fmla="*/ 63193 h 63193"/>
                <a:gd name="connsiteX6" fmla="*/ 95266 w 95308"/>
                <a:gd name="connsiteY6" fmla="*/ 63102 h 63193"/>
                <a:gd name="connsiteX7" fmla="*/ 89413 w 95308"/>
                <a:gd name="connsiteY7" fmla="*/ 44795 h 63193"/>
                <a:gd name="connsiteX8" fmla="*/ 60190 w 95308"/>
                <a:gd name="connsiteY8" fmla="*/ 10115 h 63193"/>
                <a:gd name="connsiteX9" fmla="*/ 23840 w 95308"/>
                <a:gd name="connsiteY9" fmla="*/ 6789 h 63193"/>
                <a:gd name="connsiteX10" fmla="*/ 6 w 95308"/>
                <a:gd name="connsiteY10" fmla="*/ 64 h 63193"/>
                <a:gd name="connsiteX11" fmla="*/ 0 w 95308"/>
                <a:gd name="connsiteY11" fmla="*/ 0 h 63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5308" h="63193">
                  <a:moveTo>
                    <a:pt x="0" y="0"/>
                  </a:moveTo>
                  <a:lnTo>
                    <a:pt x="7430" y="4960"/>
                  </a:lnTo>
                  <a:cubicBezTo>
                    <a:pt x="11285" y="5987"/>
                    <a:pt x="16624" y="6461"/>
                    <a:pt x="23840" y="6669"/>
                  </a:cubicBezTo>
                  <a:cubicBezTo>
                    <a:pt x="52589" y="7500"/>
                    <a:pt x="50212" y="16289"/>
                    <a:pt x="60192" y="9995"/>
                  </a:cubicBezTo>
                  <a:cubicBezTo>
                    <a:pt x="70170" y="3581"/>
                    <a:pt x="85494" y="30898"/>
                    <a:pt x="89415" y="44675"/>
                  </a:cubicBezTo>
                  <a:lnTo>
                    <a:pt x="95308" y="63193"/>
                  </a:lnTo>
                  <a:lnTo>
                    <a:pt x="95266" y="63102"/>
                  </a:lnTo>
                  <a:cubicBezTo>
                    <a:pt x="93512" y="58379"/>
                    <a:pt x="91596" y="52381"/>
                    <a:pt x="89413" y="44795"/>
                  </a:cubicBezTo>
                  <a:cubicBezTo>
                    <a:pt x="85492" y="31018"/>
                    <a:pt x="70049" y="3702"/>
                    <a:pt x="60190" y="10115"/>
                  </a:cubicBezTo>
                  <a:cubicBezTo>
                    <a:pt x="50211" y="16410"/>
                    <a:pt x="52706" y="7740"/>
                    <a:pt x="23840" y="6789"/>
                  </a:cubicBezTo>
                  <a:cubicBezTo>
                    <a:pt x="9466" y="6374"/>
                    <a:pt x="2575" y="4889"/>
                    <a:pt x="6" y="64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12700" cap="flat">
              <a:solidFill>
                <a:srgbClr val="070423"/>
              </a:solidFill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739" name="Freeform 542">
              <a:extLst>
                <a:ext uri="{FF2B5EF4-FFF2-40B4-BE49-F238E27FC236}">
                  <a16:creationId xmlns:a16="http://schemas.microsoft.com/office/drawing/2014/main" id="{CC679097-8207-CE38-3E96-A81DDE80C90E}"/>
                </a:ext>
              </a:extLst>
            </p:cNvPr>
            <p:cNvSpPr/>
            <p:nvPr/>
          </p:nvSpPr>
          <p:spPr>
            <a:xfrm>
              <a:off x="3275678" y="6195156"/>
              <a:ext cx="8603" cy="593"/>
            </a:xfrm>
            <a:custGeom>
              <a:avLst/>
              <a:gdLst>
                <a:gd name="connsiteX0" fmla="*/ 1354 w 8603"/>
                <a:gd name="connsiteY0" fmla="*/ 0 h 593"/>
                <a:gd name="connsiteX1" fmla="*/ 8603 w 8603"/>
                <a:gd name="connsiteY1" fmla="*/ 593 h 593"/>
                <a:gd name="connsiteX2" fmla="*/ 0 w 8603"/>
                <a:gd name="connsiteY2" fmla="*/ 245 h 593"/>
                <a:gd name="connsiteX3" fmla="*/ 1354 w 8603"/>
                <a:gd name="connsiteY3" fmla="*/ 0 h 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03" h="593">
                  <a:moveTo>
                    <a:pt x="1354" y="0"/>
                  </a:moveTo>
                  <a:lnTo>
                    <a:pt x="8603" y="593"/>
                  </a:lnTo>
                  <a:lnTo>
                    <a:pt x="0" y="245"/>
                  </a:lnTo>
                  <a:lnTo>
                    <a:pt x="1354" y="0"/>
                  </a:lnTo>
                  <a:close/>
                </a:path>
              </a:pathLst>
            </a:custGeom>
            <a:grpFill/>
            <a:ln w="12700" cap="flat">
              <a:solidFill>
                <a:srgbClr val="070423"/>
              </a:solidFill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740" name="Freeform 543">
              <a:extLst>
                <a:ext uri="{FF2B5EF4-FFF2-40B4-BE49-F238E27FC236}">
                  <a16:creationId xmlns:a16="http://schemas.microsoft.com/office/drawing/2014/main" id="{FBE6B8CE-D277-E9D9-E2E2-8DE11E78BDF6}"/>
                </a:ext>
              </a:extLst>
            </p:cNvPr>
            <p:cNvSpPr/>
            <p:nvPr/>
          </p:nvSpPr>
          <p:spPr>
            <a:xfrm>
              <a:off x="3260955" y="6195208"/>
              <a:ext cx="14722" cy="2856"/>
            </a:xfrm>
            <a:custGeom>
              <a:avLst/>
              <a:gdLst>
                <a:gd name="connsiteX0" fmla="*/ 9974 w 14722"/>
                <a:gd name="connsiteY0" fmla="*/ 0 h 2856"/>
                <a:gd name="connsiteX1" fmla="*/ 14722 w 14722"/>
                <a:gd name="connsiteY1" fmla="*/ 192 h 2856"/>
                <a:gd name="connsiteX2" fmla="*/ 0 w 14722"/>
                <a:gd name="connsiteY2" fmla="*/ 2856 h 2856"/>
                <a:gd name="connsiteX3" fmla="*/ 9974 w 14722"/>
                <a:gd name="connsiteY3" fmla="*/ 0 h 2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722" h="2856">
                  <a:moveTo>
                    <a:pt x="9974" y="0"/>
                  </a:moveTo>
                  <a:lnTo>
                    <a:pt x="14722" y="192"/>
                  </a:lnTo>
                  <a:lnTo>
                    <a:pt x="0" y="2856"/>
                  </a:lnTo>
                  <a:lnTo>
                    <a:pt x="9974" y="0"/>
                  </a:lnTo>
                  <a:close/>
                </a:path>
              </a:pathLst>
            </a:custGeom>
            <a:grpFill/>
            <a:ln w="12700" cap="flat">
              <a:solidFill>
                <a:srgbClr val="070423"/>
              </a:solidFill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741" name="Freeform 544">
              <a:extLst>
                <a:ext uri="{FF2B5EF4-FFF2-40B4-BE49-F238E27FC236}">
                  <a16:creationId xmlns:a16="http://schemas.microsoft.com/office/drawing/2014/main" id="{8BAF9AED-51B6-6CF2-6367-CB37D7155F0B}"/>
                </a:ext>
              </a:extLst>
            </p:cNvPr>
            <p:cNvSpPr/>
            <p:nvPr/>
          </p:nvSpPr>
          <p:spPr>
            <a:xfrm>
              <a:off x="3284280" y="6195749"/>
              <a:ext cx="16322" cy="1335"/>
            </a:xfrm>
            <a:custGeom>
              <a:avLst/>
              <a:gdLst>
                <a:gd name="connsiteX0" fmla="*/ 0 w 16322"/>
                <a:gd name="connsiteY0" fmla="*/ 0 h 1335"/>
                <a:gd name="connsiteX1" fmla="*/ 3709 w 16322"/>
                <a:gd name="connsiteY1" fmla="*/ 150 h 1335"/>
                <a:gd name="connsiteX2" fmla="*/ 16322 w 16322"/>
                <a:gd name="connsiteY2" fmla="*/ 1335 h 1335"/>
                <a:gd name="connsiteX3" fmla="*/ 0 w 16322"/>
                <a:gd name="connsiteY3" fmla="*/ 0 h 1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322" h="1335">
                  <a:moveTo>
                    <a:pt x="0" y="0"/>
                  </a:moveTo>
                  <a:lnTo>
                    <a:pt x="3709" y="150"/>
                  </a:lnTo>
                  <a:lnTo>
                    <a:pt x="16322" y="133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 cap="flat">
              <a:solidFill>
                <a:srgbClr val="070423"/>
              </a:solidFill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742" name="Freeform 545">
              <a:extLst>
                <a:ext uri="{FF2B5EF4-FFF2-40B4-BE49-F238E27FC236}">
                  <a16:creationId xmlns:a16="http://schemas.microsoft.com/office/drawing/2014/main" id="{A86F8581-1015-B4B7-73FE-9D13F3014F43}"/>
                </a:ext>
              </a:extLst>
            </p:cNvPr>
            <p:cNvSpPr/>
            <p:nvPr/>
          </p:nvSpPr>
          <p:spPr>
            <a:xfrm>
              <a:off x="3145349" y="6195195"/>
              <a:ext cx="24460" cy="15175"/>
            </a:xfrm>
            <a:custGeom>
              <a:avLst/>
              <a:gdLst>
                <a:gd name="connsiteX0" fmla="*/ 24456 w 24460"/>
                <a:gd name="connsiteY0" fmla="*/ 808 h 15175"/>
                <a:gd name="connsiteX1" fmla="*/ 24460 w 24460"/>
                <a:gd name="connsiteY1" fmla="*/ 810 h 15175"/>
                <a:gd name="connsiteX2" fmla="*/ 17131 w 24460"/>
                <a:gd name="connsiteY2" fmla="*/ 917 h 15175"/>
                <a:gd name="connsiteX3" fmla="*/ 5746 w 24460"/>
                <a:gd name="connsiteY3" fmla="*/ 10413 h 15175"/>
                <a:gd name="connsiteX4" fmla="*/ 0 w 24460"/>
                <a:gd name="connsiteY4" fmla="*/ 15175 h 15175"/>
                <a:gd name="connsiteX5" fmla="*/ 5628 w 24460"/>
                <a:gd name="connsiteY5" fmla="*/ 10412 h 15175"/>
                <a:gd name="connsiteX6" fmla="*/ 24456 w 24460"/>
                <a:gd name="connsiteY6" fmla="*/ 808 h 15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460" h="15175">
                  <a:moveTo>
                    <a:pt x="24456" y="808"/>
                  </a:moveTo>
                  <a:lnTo>
                    <a:pt x="24460" y="810"/>
                  </a:lnTo>
                  <a:lnTo>
                    <a:pt x="17131" y="917"/>
                  </a:lnTo>
                  <a:cubicBezTo>
                    <a:pt x="14202" y="2240"/>
                    <a:pt x="10616" y="5128"/>
                    <a:pt x="5746" y="10413"/>
                  </a:cubicBezTo>
                  <a:lnTo>
                    <a:pt x="0" y="15175"/>
                  </a:lnTo>
                  <a:lnTo>
                    <a:pt x="5628" y="10412"/>
                  </a:lnTo>
                  <a:cubicBezTo>
                    <a:pt x="15368" y="-158"/>
                    <a:pt x="19971" y="-1137"/>
                    <a:pt x="24456" y="808"/>
                  </a:cubicBezTo>
                  <a:close/>
                </a:path>
              </a:pathLst>
            </a:custGeom>
            <a:grpFill/>
            <a:ln w="12700" cap="flat">
              <a:solidFill>
                <a:srgbClr val="070423"/>
              </a:solidFill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743" name="Freeform 546">
              <a:extLst>
                <a:ext uri="{FF2B5EF4-FFF2-40B4-BE49-F238E27FC236}">
                  <a16:creationId xmlns:a16="http://schemas.microsoft.com/office/drawing/2014/main" id="{8CEB55C0-BC29-C641-3D99-FDF86F7CDC9C}"/>
                </a:ext>
              </a:extLst>
            </p:cNvPr>
            <p:cNvSpPr/>
            <p:nvPr/>
          </p:nvSpPr>
          <p:spPr>
            <a:xfrm>
              <a:off x="3169809" y="6196002"/>
              <a:ext cx="73196" cy="31758"/>
            </a:xfrm>
            <a:custGeom>
              <a:avLst/>
              <a:gdLst>
                <a:gd name="connsiteX0" fmla="*/ 114 w 73196"/>
                <a:gd name="connsiteY0" fmla="*/ 0 h 31758"/>
                <a:gd name="connsiteX1" fmla="*/ 18230 w 73196"/>
                <a:gd name="connsiteY1" fmla="*/ 7942 h 31758"/>
                <a:gd name="connsiteX2" fmla="*/ 66580 w 73196"/>
                <a:gd name="connsiteY2" fmla="*/ 27063 h 31758"/>
                <a:gd name="connsiteX3" fmla="*/ 73196 w 73196"/>
                <a:gd name="connsiteY3" fmla="*/ 31405 h 31758"/>
                <a:gd name="connsiteX4" fmla="*/ 73172 w 73196"/>
                <a:gd name="connsiteY4" fmla="*/ 31433 h 31758"/>
                <a:gd name="connsiteX5" fmla="*/ 66460 w 73196"/>
                <a:gd name="connsiteY5" fmla="*/ 27063 h 31758"/>
                <a:gd name="connsiteX6" fmla="*/ 18112 w 73196"/>
                <a:gd name="connsiteY6" fmla="*/ 7942 h 31758"/>
                <a:gd name="connsiteX7" fmla="*/ 0 w 73196"/>
                <a:gd name="connsiteY7" fmla="*/ 2 h 31758"/>
                <a:gd name="connsiteX8" fmla="*/ 114 w 73196"/>
                <a:gd name="connsiteY8" fmla="*/ 0 h 31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3196" h="31758">
                  <a:moveTo>
                    <a:pt x="114" y="0"/>
                  </a:moveTo>
                  <a:cubicBezTo>
                    <a:pt x="4598" y="1945"/>
                    <a:pt x="8964" y="6815"/>
                    <a:pt x="18230" y="7942"/>
                  </a:cubicBezTo>
                  <a:cubicBezTo>
                    <a:pt x="36762" y="10198"/>
                    <a:pt x="57670" y="9842"/>
                    <a:pt x="66580" y="27063"/>
                  </a:cubicBezTo>
                  <a:lnTo>
                    <a:pt x="73196" y="31405"/>
                  </a:lnTo>
                  <a:lnTo>
                    <a:pt x="73172" y="31433"/>
                  </a:lnTo>
                  <a:cubicBezTo>
                    <a:pt x="70944" y="32385"/>
                    <a:pt x="68687" y="31339"/>
                    <a:pt x="66460" y="27063"/>
                  </a:cubicBezTo>
                  <a:cubicBezTo>
                    <a:pt x="57670" y="9961"/>
                    <a:pt x="36644" y="10198"/>
                    <a:pt x="18112" y="7942"/>
                  </a:cubicBezTo>
                  <a:lnTo>
                    <a:pt x="0" y="2"/>
                  </a:lnTo>
                  <a:lnTo>
                    <a:pt x="114" y="0"/>
                  </a:lnTo>
                  <a:close/>
                </a:path>
              </a:pathLst>
            </a:custGeom>
            <a:grpFill/>
            <a:ln w="12700" cap="flat">
              <a:solidFill>
                <a:srgbClr val="070423"/>
              </a:solidFill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744" name="Freeform 547">
              <a:extLst>
                <a:ext uri="{FF2B5EF4-FFF2-40B4-BE49-F238E27FC236}">
                  <a16:creationId xmlns:a16="http://schemas.microsoft.com/office/drawing/2014/main" id="{0A79D783-4E7E-1DF5-00BC-5B09F644A26C}"/>
                </a:ext>
              </a:extLst>
            </p:cNvPr>
            <p:cNvSpPr/>
            <p:nvPr/>
          </p:nvSpPr>
          <p:spPr>
            <a:xfrm>
              <a:off x="3300603" y="6197084"/>
              <a:ext cx="1135" cy="107"/>
            </a:xfrm>
            <a:custGeom>
              <a:avLst/>
              <a:gdLst>
                <a:gd name="connsiteX0" fmla="*/ 0 w 1135"/>
                <a:gd name="connsiteY0" fmla="*/ 0 h 107"/>
                <a:gd name="connsiteX1" fmla="*/ 1123 w 1135"/>
                <a:gd name="connsiteY1" fmla="*/ 92 h 107"/>
                <a:gd name="connsiteX2" fmla="*/ 1135 w 1135"/>
                <a:gd name="connsiteY2" fmla="*/ 107 h 107"/>
                <a:gd name="connsiteX3" fmla="*/ 0 w 1135"/>
                <a:gd name="connsiteY3" fmla="*/ 0 h 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35" h="107">
                  <a:moveTo>
                    <a:pt x="0" y="0"/>
                  </a:moveTo>
                  <a:lnTo>
                    <a:pt x="1123" y="92"/>
                  </a:lnTo>
                  <a:lnTo>
                    <a:pt x="1135" y="107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 cap="flat">
              <a:solidFill>
                <a:srgbClr val="070423"/>
              </a:solidFill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745" name="Freeform 548">
              <a:extLst>
                <a:ext uri="{FF2B5EF4-FFF2-40B4-BE49-F238E27FC236}">
                  <a16:creationId xmlns:a16="http://schemas.microsoft.com/office/drawing/2014/main" id="{41ED8772-89D8-8B2B-B8E0-320C01E24C0B}"/>
                </a:ext>
              </a:extLst>
            </p:cNvPr>
            <p:cNvSpPr/>
            <p:nvPr/>
          </p:nvSpPr>
          <p:spPr>
            <a:xfrm>
              <a:off x="3301737" y="6197190"/>
              <a:ext cx="229852" cy="147390"/>
            </a:xfrm>
            <a:custGeom>
              <a:avLst/>
              <a:gdLst>
                <a:gd name="connsiteX0" fmla="*/ 0 w 229852"/>
                <a:gd name="connsiteY0" fmla="*/ 0 h 147390"/>
                <a:gd name="connsiteX1" fmla="*/ 83 w 229852"/>
                <a:gd name="connsiteY1" fmla="*/ 8 h 147390"/>
                <a:gd name="connsiteX2" fmla="*/ 25869 w 229852"/>
                <a:gd name="connsiteY2" fmla="*/ 31102 h 147390"/>
                <a:gd name="connsiteX3" fmla="*/ 58552 w 229852"/>
                <a:gd name="connsiteY3" fmla="*/ 58181 h 147390"/>
                <a:gd name="connsiteX4" fmla="*/ 105238 w 229852"/>
                <a:gd name="connsiteY4" fmla="*/ 86328 h 147390"/>
                <a:gd name="connsiteX5" fmla="*/ 151804 w 229852"/>
                <a:gd name="connsiteY5" fmla="*/ 109488 h 147390"/>
                <a:gd name="connsiteX6" fmla="*/ 229852 w 229852"/>
                <a:gd name="connsiteY6" fmla="*/ 147254 h 147390"/>
                <a:gd name="connsiteX7" fmla="*/ 229806 w 229852"/>
                <a:gd name="connsiteY7" fmla="*/ 147390 h 147390"/>
                <a:gd name="connsiteX8" fmla="*/ 216875 w 229852"/>
                <a:gd name="connsiteY8" fmla="*/ 139502 h 147390"/>
                <a:gd name="connsiteX9" fmla="*/ 151925 w 229852"/>
                <a:gd name="connsiteY9" fmla="*/ 109723 h 147390"/>
                <a:gd name="connsiteX10" fmla="*/ 105357 w 229852"/>
                <a:gd name="connsiteY10" fmla="*/ 86565 h 147390"/>
                <a:gd name="connsiteX11" fmla="*/ 58671 w 229852"/>
                <a:gd name="connsiteY11" fmla="*/ 58416 h 147390"/>
                <a:gd name="connsiteX12" fmla="*/ 25988 w 229852"/>
                <a:gd name="connsiteY12" fmla="*/ 31294 h 147390"/>
                <a:gd name="connsiteX13" fmla="*/ 0 w 229852"/>
                <a:gd name="connsiteY13" fmla="*/ 0 h 147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9852" h="147390">
                  <a:moveTo>
                    <a:pt x="0" y="0"/>
                  </a:moveTo>
                  <a:lnTo>
                    <a:pt x="83" y="8"/>
                  </a:lnTo>
                  <a:lnTo>
                    <a:pt x="25869" y="31102"/>
                  </a:lnTo>
                  <a:cubicBezTo>
                    <a:pt x="36902" y="42177"/>
                    <a:pt x="49048" y="52539"/>
                    <a:pt x="58552" y="58181"/>
                  </a:cubicBezTo>
                  <a:cubicBezTo>
                    <a:pt x="81241" y="71602"/>
                    <a:pt x="80172" y="84072"/>
                    <a:pt x="105238" y="86328"/>
                  </a:cubicBezTo>
                  <a:cubicBezTo>
                    <a:pt x="130304" y="88465"/>
                    <a:pt x="142895" y="98324"/>
                    <a:pt x="151804" y="109488"/>
                  </a:cubicBezTo>
                  <a:cubicBezTo>
                    <a:pt x="160714" y="120651"/>
                    <a:pt x="224744" y="138585"/>
                    <a:pt x="229852" y="147254"/>
                  </a:cubicBezTo>
                  <a:lnTo>
                    <a:pt x="229806" y="147390"/>
                  </a:lnTo>
                  <a:lnTo>
                    <a:pt x="216875" y="139502"/>
                  </a:lnTo>
                  <a:cubicBezTo>
                    <a:pt x="196295" y="130277"/>
                    <a:pt x="158607" y="118096"/>
                    <a:pt x="151925" y="109723"/>
                  </a:cubicBezTo>
                  <a:cubicBezTo>
                    <a:pt x="143016" y="98560"/>
                    <a:pt x="130423" y="88703"/>
                    <a:pt x="105357" y="86565"/>
                  </a:cubicBezTo>
                  <a:cubicBezTo>
                    <a:pt x="80293" y="84427"/>
                    <a:pt x="81362" y="71837"/>
                    <a:pt x="58671" y="58416"/>
                  </a:cubicBezTo>
                  <a:cubicBezTo>
                    <a:pt x="49167" y="52776"/>
                    <a:pt x="37021" y="42384"/>
                    <a:pt x="25988" y="31294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12700" cap="flat">
              <a:solidFill>
                <a:srgbClr val="070423"/>
              </a:solidFill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746" name="Freeform 549">
              <a:extLst>
                <a:ext uri="{FF2B5EF4-FFF2-40B4-BE49-F238E27FC236}">
                  <a16:creationId xmlns:a16="http://schemas.microsoft.com/office/drawing/2014/main" id="{4F570434-3997-2A13-150E-F1E9F3D3A299}"/>
                </a:ext>
              </a:extLst>
            </p:cNvPr>
            <p:cNvSpPr/>
            <p:nvPr/>
          </p:nvSpPr>
          <p:spPr>
            <a:xfrm>
              <a:off x="3243005" y="6198064"/>
              <a:ext cx="17950" cy="29372"/>
            </a:xfrm>
            <a:custGeom>
              <a:avLst/>
              <a:gdLst>
                <a:gd name="connsiteX0" fmla="*/ 17950 w 17950"/>
                <a:gd name="connsiteY0" fmla="*/ 0 h 29372"/>
                <a:gd name="connsiteX1" fmla="*/ 17736 w 17950"/>
                <a:gd name="connsiteY1" fmla="*/ 61 h 29372"/>
                <a:gd name="connsiteX2" fmla="*/ 45 w 17950"/>
                <a:gd name="connsiteY2" fmla="*/ 29372 h 29372"/>
                <a:gd name="connsiteX3" fmla="*/ 0 w 17950"/>
                <a:gd name="connsiteY3" fmla="*/ 29343 h 29372"/>
                <a:gd name="connsiteX4" fmla="*/ 6510 w 17950"/>
                <a:gd name="connsiteY4" fmla="*/ 21750 h 29372"/>
                <a:gd name="connsiteX5" fmla="*/ 17617 w 17950"/>
                <a:gd name="connsiteY5" fmla="*/ 60 h 29372"/>
                <a:gd name="connsiteX6" fmla="*/ 17950 w 17950"/>
                <a:gd name="connsiteY6" fmla="*/ 0 h 29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950" h="29372">
                  <a:moveTo>
                    <a:pt x="17950" y="0"/>
                  </a:moveTo>
                  <a:lnTo>
                    <a:pt x="17736" y="61"/>
                  </a:lnTo>
                  <a:cubicBezTo>
                    <a:pt x="13192" y="5673"/>
                    <a:pt x="6710" y="26516"/>
                    <a:pt x="45" y="29372"/>
                  </a:cubicBezTo>
                  <a:lnTo>
                    <a:pt x="0" y="29343"/>
                  </a:lnTo>
                  <a:lnTo>
                    <a:pt x="6510" y="21750"/>
                  </a:lnTo>
                  <a:cubicBezTo>
                    <a:pt x="10727" y="14312"/>
                    <a:pt x="14588" y="3801"/>
                    <a:pt x="17617" y="60"/>
                  </a:cubicBezTo>
                  <a:lnTo>
                    <a:pt x="17950" y="0"/>
                  </a:lnTo>
                  <a:close/>
                </a:path>
              </a:pathLst>
            </a:custGeom>
            <a:grpFill/>
            <a:ln w="12700" cap="flat">
              <a:solidFill>
                <a:srgbClr val="070423"/>
              </a:solidFill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747" name="Freeform 550">
              <a:extLst>
                <a:ext uri="{FF2B5EF4-FFF2-40B4-BE49-F238E27FC236}">
                  <a16:creationId xmlns:a16="http://schemas.microsoft.com/office/drawing/2014/main" id="{285EE1A7-C156-D373-DCC4-156B4FE5BFCA}"/>
                </a:ext>
              </a:extLst>
            </p:cNvPr>
            <p:cNvSpPr/>
            <p:nvPr/>
          </p:nvSpPr>
          <p:spPr>
            <a:xfrm>
              <a:off x="3112735" y="6210369"/>
              <a:ext cx="32615" cy="69788"/>
            </a:xfrm>
            <a:custGeom>
              <a:avLst/>
              <a:gdLst>
                <a:gd name="connsiteX0" fmla="*/ 32615 w 32615"/>
                <a:gd name="connsiteY0" fmla="*/ 0 h 69788"/>
                <a:gd name="connsiteX1" fmla="*/ 8069 w 32615"/>
                <a:gd name="connsiteY1" fmla="*/ 20772 h 69788"/>
                <a:gd name="connsiteX2" fmla="*/ 228 w 32615"/>
                <a:gd name="connsiteY2" fmla="*/ 69584 h 69788"/>
                <a:gd name="connsiteX3" fmla="*/ 0 w 32615"/>
                <a:gd name="connsiteY3" fmla="*/ 69788 h 69788"/>
                <a:gd name="connsiteX4" fmla="*/ 4891 w 32615"/>
                <a:gd name="connsiteY4" fmla="*/ 50493 h 69788"/>
                <a:gd name="connsiteX5" fmla="*/ 7831 w 32615"/>
                <a:gd name="connsiteY5" fmla="*/ 21010 h 69788"/>
                <a:gd name="connsiteX6" fmla="*/ 6192 w 32615"/>
                <a:gd name="connsiteY6" fmla="*/ 21896 h 69788"/>
                <a:gd name="connsiteX7" fmla="*/ 32615 w 32615"/>
                <a:gd name="connsiteY7" fmla="*/ 0 h 69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615" h="69788">
                  <a:moveTo>
                    <a:pt x="32615" y="0"/>
                  </a:moveTo>
                  <a:lnTo>
                    <a:pt x="8069" y="20772"/>
                  </a:lnTo>
                  <a:cubicBezTo>
                    <a:pt x="7118" y="40724"/>
                    <a:pt x="3792" y="63171"/>
                    <a:pt x="228" y="69584"/>
                  </a:cubicBezTo>
                  <a:lnTo>
                    <a:pt x="0" y="69788"/>
                  </a:lnTo>
                  <a:lnTo>
                    <a:pt x="4891" y="50493"/>
                  </a:lnTo>
                  <a:cubicBezTo>
                    <a:pt x="6287" y="41586"/>
                    <a:pt x="7356" y="30986"/>
                    <a:pt x="7831" y="21010"/>
                  </a:cubicBezTo>
                  <a:lnTo>
                    <a:pt x="6192" y="21896"/>
                  </a:lnTo>
                  <a:lnTo>
                    <a:pt x="32615" y="0"/>
                  </a:lnTo>
                  <a:close/>
                </a:path>
              </a:pathLst>
            </a:custGeom>
            <a:grpFill/>
            <a:ln w="12700" cap="flat">
              <a:solidFill>
                <a:srgbClr val="070423"/>
              </a:solidFill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748" name="Freeform 551">
              <a:extLst>
                <a:ext uri="{FF2B5EF4-FFF2-40B4-BE49-F238E27FC236}">
                  <a16:creationId xmlns:a16="http://schemas.microsoft.com/office/drawing/2014/main" id="{01A3A853-7DC9-9927-B60D-DD90D2A89B6B}"/>
                </a:ext>
              </a:extLst>
            </p:cNvPr>
            <p:cNvSpPr/>
            <p:nvPr/>
          </p:nvSpPr>
          <p:spPr>
            <a:xfrm>
              <a:off x="3107604" y="6232266"/>
              <a:ext cx="11323" cy="6125"/>
            </a:xfrm>
            <a:custGeom>
              <a:avLst/>
              <a:gdLst>
                <a:gd name="connsiteX0" fmla="*/ 11323 w 11323"/>
                <a:gd name="connsiteY0" fmla="*/ 0 h 6125"/>
                <a:gd name="connsiteX1" fmla="*/ 9562 w 11323"/>
                <a:gd name="connsiteY1" fmla="*/ 1460 h 6125"/>
                <a:gd name="connsiteX2" fmla="*/ 0 w 11323"/>
                <a:gd name="connsiteY2" fmla="*/ 6125 h 6125"/>
                <a:gd name="connsiteX3" fmla="*/ 11323 w 11323"/>
                <a:gd name="connsiteY3" fmla="*/ 0 h 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323" h="6125">
                  <a:moveTo>
                    <a:pt x="11323" y="0"/>
                  </a:moveTo>
                  <a:lnTo>
                    <a:pt x="9562" y="1460"/>
                  </a:lnTo>
                  <a:lnTo>
                    <a:pt x="0" y="6125"/>
                  </a:lnTo>
                  <a:lnTo>
                    <a:pt x="11323" y="0"/>
                  </a:lnTo>
                  <a:close/>
                </a:path>
              </a:pathLst>
            </a:custGeom>
            <a:grpFill/>
            <a:ln w="12700" cap="flat">
              <a:solidFill>
                <a:srgbClr val="070423"/>
              </a:solidFill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749" name="Freeform 552">
              <a:extLst>
                <a:ext uri="{FF2B5EF4-FFF2-40B4-BE49-F238E27FC236}">
                  <a16:creationId xmlns:a16="http://schemas.microsoft.com/office/drawing/2014/main" id="{889F8FCC-F8F8-9A5D-2F08-516CAF6FD26E}"/>
                </a:ext>
              </a:extLst>
            </p:cNvPr>
            <p:cNvSpPr/>
            <p:nvPr/>
          </p:nvSpPr>
          <p:spPr>
            <a:xfrm>
              <a:off x="3103173" y="6238391"/>
              <a:ext cx="4430" cy="2193"/>
            </a:xfrm>
            <a:custGeom>
              <a:avLst/>
              <a:gdLst>
                <a:gd name="connsiteX0" fmla="*/ 4430 w 4430"/>
                <a:gd name="connsiteY0" fmla="*/ 0 h 2193"/>
                <a:gd name="connsiteX1" fmla="*/ 375 w 4430"/>
                <a:gd name="connsiteY1" fmla="*/ 2193 h 2193"/>
                <a:gd name="connsiteX2" fmla="*/ 0 w 4430"/>
                <a:gd name="connsiteY2" fmla="*/ 2161 h 2193"/>
                <a:gd name="connsiteX3" fmla="*/ 4430 w 4430"/>
                <a:gd name="connsiteY3" fmla="*/ 0 h 2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30" h="2193">
                  <a:moveTo>
                    <a:pt x="4430" y="0"/>
                  </a:moveTo>
                  <a:lnTo>
                    <a:pt x="375" y="2193"/>
                  </a:lnTo>
                  <a:lnTo>
                    <a:pt x="0" y="2161"/>
                  </a:lnTo>
                  <a:lnTo>
                    <a:pt x="4430" y="0"/>
                  </a:lnTo>
                  <a:close/>
                </a:path>
              </a:pathLst>
            </a:custGeom>
            <a:grpFill/>
            <a:ln w="12700" cap="flat">
              <a:solidFill>
                <a:srgbClr val="070423"/>
              </a:solidFill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750" name="Freeform 553">
              <a:extLst>
                <a:ext uri="{FF2B5EF4-FFF2-40B4-BE49-F238E27FC236}">
                  <a16:creationId xmlns:a16="http://schemas.microsoft.com/office/drawing/2014/main" id="{D5E2FFE9-F711-2450-3136-B07B5869DC3A}"/>
                </a:ext>
              </a:extLst>
            </p:cNvPr>
            <p:cNvSpPr/>
            <p:nvPr/>
          </p:nvSpPr>
          <p:spPr>
            <a:xfrm>
              <a:off x="3098235" y="6240129"/>
              <a:ext cx="4938" cy="719"/>
            </a:xfrm>
            <a:custGeom>
              <a:avLst/>
              <a:gdLst>
                <a:gd name="connsiteX0" fmla="*/ 0 w 4938"/>
                <a:gd name="connsiteY0" fmla="*/ 0 h 719"/>
                <a:gd name="connsiteX1" fmla="*/ 4938 w 4938"/>
                <a:gd name="connsiteY1" fmla="*/ 423 h 719"/>
                <a:gd name="connsiteX2" fmla="*/ 4331 w 4938"/>
                <a:gd name="connsiteY2" fmla="*/ 719 h 719"/>
                <a:gd name="connsiteX3" fmla="*/ 0 w 4938"/>
                <a:gd name="connsiteY3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38" h="719">
                  <a:moveTo>
                    <a:pt x="0" y="0"/>
                  </a:moveTo>
                  <a:lnTo>
                    <a:pt x="4938" y="423"/>
                  </a:lnTo>
                  <a:lnTo>
                    <a:pt x="4331" y="71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 cap="flat">
              <a:solidFill>
                <a:srgbClr val="070423"/>
              </a:solidFill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751" name="Freeform 554">
              <a:extLst>
                <a:ext uri="{FF2B5EF4-FFF2-40B4-BE49-F238E27FC236}">
                  <a16:creationId xmlns:a16="http://schemas.microsoft.com/office/drawing/2014/main" id="{28798421-C608-E049-00BC-A5D24244BBEF}"/>
                </a:ext>
              </a:extLst>
            </p:cNvPr>
            <p:cNvSpPr/>
            <p:nvPr/>
          </p:nvSpPr>
          <p:spPr>
            <a:xfrm>
              <a:off x="3607573" y="6255835"/>
              <a:ext cx="44119" cy="18318"/>
            </a:xfrm>
            <a:custGeom>
              <a:avLst/>
              <a:gdLst>
                <a:gd name="connsiteX0" fmla="*/ 0 w 44119"/>
                <a:gd name="connsiteY0" fmla="*/ 0 h 18318"/>
                <a:gd name="connsiteX1" fmla="*/ 4847 w 44119"/>
                <a:gd name="connsiteY1" fmla="*/ 10571 h 18318"/>
                <a:gd name="connsiteX2" fmla="*/ 27533 w 44119"/>
                <a:gd name="connsiteY2" fmla="*/ 14487 h 18318"/>
                <a:gd name="connsiteX3" fmla="*/ 44119 w 44119"/>
                <a:gd name="connsiteY3" fmla="*/ 18318 h 18318"/>
                <a:gd name="connsiteX4" fmla="*/ 27717 w 44119"/>
                <a:gd name="connsiteY4" fmla="*/ 14885 h 18318"/>
                <a:gd name="connsiteX5" fmla="*/ 238 w 44119"/>
                <a:gd name="connsiteY5" fmla="*/ 749 h 18318"/>
                <a:gd name="connsiteX6" fmla="*/ 0 w 44119"/>
                <a:gd name="connsiteY6" fmla="*/ 0 h 18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119" h="18318">
                  <a:moveTo>
                    <a:pt x="0" y="0"/>
                  </a:moveTo>
                  <a:lnTo>
                    <a:pt x="4847" y="10571"/>
                  </a:lnTo>
                  <a:cubicBezTo>
                    <a:pt x="11006" y="20529"/>
                    <a:pt x="16296" y="15129"/>
                    <a:pt x="27533" y="14487"/>
                  </a:cubicBezTo>
                  <a:lnTo>
                    <a:pt x="44119" y="18318"/>
                  </a:lnTo>
                  <a:lnTo>
                    <a:pt x="27717" y="14885"/>
                  </a:lnTo>
                  <a:cubicBezTo>
                    <a:pt x="13871" y="16351"/>
                    <a:pt x="9351" y="25519"/>
                    <a:pt x="238" y="749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12700" cap="flat">
              <a:solidFill>
                <a:srgbClr val="070423"/>
              </a:solidFill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752" name="Freeform 555">
              <a:extLst>
                <a:ext uri="{FF2B5EF4-FFF2-40B4-BE49-F238E27FC236}">
                  <a16:creationId xmlns:a16="http://schemas.microsoft.com/office/drawing/2014/main" id="{7ADC2981-75E7-FC0A-35FF-98CCCDD76248}"/>
                </a:ext>
              </a:extLst>
            </p:cNvPr>
            <p:cNvSpPr/>
            <p:nvPr/>
          </p:nvSpPr>
          <p:spPr>
            <a:xfrm>
              <a:off x="3651691" y="6274154"/>
              <a:ext cx="11066" cy="13857"/>
            </a:xfrm>
            <a:custGeom>
              <a:avLst/>
              <a:gdLst>
                <a:gd name="connsiteX0" fmla="*/ 0 w 11066"/>
                <a:gd name="connsiteY0" fmla="*/ 0 h 13857"/>
                <a:gd name="connsiteX1" fmla="*/ 5582 w 11066"/>
                <a:gd name="connsiteY1" fmla="*/ 1168 h 13857"/>
                <a:gd name="connsiteX2" fmla="*/ 11066 w 11066"/>
                <a:gd name="connsiteY2" fmla="*/ 12789 h 13857"/>
                <a:gd name="connsiteX3" fmla="*/ 10982 w 11066"/>
                <a:gd name="connsiteY3" fmla="*/ 13857 h 13857"/>
                <a:gd name="connsiteX4" fmla="*/ 5582 w 11066"/>
                <a:gd name="connsiteY4" fmla="*/ 1289 h 13857"/>
                <a:gd name="connsiteX5" fmla="*/ 0 w 11066"/>
                <a:gd name="connsiteY5" fmla="*/ 0 h 13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066" h="13857">
                  <a:moveTo>
                    <a:pt x="0" y="0"/>
                  </a:moveTo>
                  <a:lnTo>
                    <a:pt x="5582" y="1168"/>
                  </a:lnTo>
                  <a:cubicBezTo>
                    <a:pt x="9087" y="2861"/>
                    <a:pt x="10669" y="7084"/>
                    <a:pt x="11066" y="12789"/>
                  </a:cubicBezTo>
                  <a:lnTo>
                    <a:pt x="10982" y="13857"/>
                  </a:lnTo>
                  <a:lnTo>
                    <a:pt x="5582" y="12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 cap="flat">
              <a:solidFill>
                <a:srgbClr val="070423"/>
              </a:solidFill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753" name="Freeform 556">
              <a:extLst>
                <a:ext uri="{FF2B5EF4-FFF2-40B4-BE49-F238E27FC236}">
                  <a16:creationId xmlns:a16="http://schemas.microsoft.com/office/drawing/2014/main" id="{0B6A5B7E-66EE-285E-31F6-BA2CA15D7525}"/>
                </a:ext>
              </a:extLst>
            </p:cNvPr>
            <p:cNvSpPr/>
            <p:nvPr/>
          </p:nvSpPr>
          <p:spPr>
            <a:xfrm>
              <a:off x="3072910" y="6280158"/>
              <a:ext cx="39825" cy="29151"/>
            </a:xfrm>
            <a:custGeom>
              <a:avLst/>
              <a:gdLst>
                <a:gd name="connsiteX0" fmla="*/ 39825 w 39825"/>
                <a:gd name="connsiteY0" fmla="*/ 0 h 29151"/>
                <a:gd name="connsiteX1" fmla="*/ 39816 w 39825"/>
                <a:gd name="connsiteY1" fmla="*/ 34 h 29151"/>
                <a:gd name="connsiteX2" fmla="*/ 14870 w 39825"/>
                <a:gd name="connsiteY2" fmla="*/ 18651 h 29151"/>
                <a:gd name="connsiteX3" fmla="*/ 0 w 39825"/>
                <a:gd name="connsiteY3" fmla="*/ 29151 h 29151"/>
                <a:gd name="connsiteX4" fmla="*/ 128 w 39825"/>
                <a:gd name="connsiteY4" fmla="*/ 28991 h 29151"/>
                <a:gd name="connsiteX5" fmla="*/ 30799 w 39825"/>
                <a:gd name="connsiteY5" fmla="*/ 8058 h 29151"/>
                <a:gd name="connsiteX6" fmla="*/ 39825 w 39825"/>
                <a:gd name="connsiteY6" fmla="*/ 0 h 29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825" h="29151">
                  <a:moveTo>
                    <a:pt x="39825" y="0"/>
                  </a:moveTo>
                  <a:lnTo>
                    <a:pt x="39816" y="34"/>
                  </a:lnTo>
                  <a:cubicBezTo>
                    <a:pt x="37381" y="4429"/>
                    <a:pt x="25888" y="11466"/>
                    <a:pt x="14870" y="18651"/>
                  </a:cubicBezTo>
                  <a:lnTo>
                    <a:pt x="0" y="29151"/>
                  </a:lnTo>
                  <a:lnTo>
                    <a:pt x="128" y="28991"/>
                  </a:lnTo>
                  <a:cubicBezTo>
                    <a:pt x="8287" y="22281"/>
                    <a:pt x="21688" y="14472"/>
                    <a:pt x="30799" y="8058"/>
                  </a:cubicBezTo>
                  <a:lnTo>
                    <a:pt x="39825" y="0"/>
                  </a:lnTo>
                  <a:close/>
                </a:path>
              </a:pathLst>
            </a:custGeom>
            <a:grpFill/>
            <a:ln w="12700" cap="flat">
              <a:solidFill>
                <a:srgbClr val="070423"/>
              </a:solidFill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754" name="Freeform 557">
              <a:extLst>
                <a:ext uri="{FF2B5EF4-FFF2-40B4-BE49-F238E27FC236}">
                  <a16:creationId xmlns:a16="http://schemas.microsoft.com/office/drawing/2014/main" id="{D01683C1-4F88-351C-C07A-C928EAACBE13}"/>
                </a:ext>
              </a:extLst>
            </p:cNvPr>
            <p:cNvSpPr/>
            <p:nvPr/>
          </p:nvSpPr>
          <p:spPr>
            <a:xfrm>
              <a:off x="3662014" y="6288011"/>
              <a:ext cx="811" cy="8343"/>
            </a:xfrm>
            <a:custGeom>
              <a:avLst/>
              <a:gdLst>
                <a:gd name="connsiteX0" fmla="*/ 660 w 811"/>
                <a:gd name="connsiteY0" fmla="*/ 0 h 8343"/>
                <a:gd name="connsiteX1" fmla="*/ 811 w 811"/>
                <a:gd name="connsiteY1" fmla="*/ 352 h 8343"/>
                <a:gd name="connsiteX2" fmla="*/ 0 w 811"/>
                <a:gd name="connsiteY2" fmla="*/ 8343 h 8343"/>
                <a:gd name="connsiteX3" fmla="*/ 660 w 811"/>
                <a:gd name="connsiteY3" fmla="*/ 0 h 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1" h="8343">
                  <a:moveTo>
                    <a:pt x="660" y="0"/>
                  </a:moveTo>
                  <a:lnTo>
                    <a:pt x="811" y="352"/>
                  </a:lnTo>
                  <a:lnTo>
                    <a:pt x="0" y="8343"/>
                  </a:lnTo>
                  <a:lnTo>
                    <a:pt x="660" y="0"/>
                  </a:lnTo>
                  <a:close/>
                </a:path>
              </a:pathLst>
            </a:custGeom>
            <a:grpFill/>
            <a:ln w="12700" cap="flat">
              <a:solidFill>
                <a:srgbClr val="070423"/>
              </a:solidFill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755" name="Freeform 558">
              <a:extLst>
                <a:ext uri="{FF2B5EF4-FFF2-40B4-BE49-F238E27FC236}">
                  <a16:creationId xmlns:a16="http://schemas.microsoft.com/office/drawing/2014/main" id="{FDC88052-E5C1-8C9F-79CF-B4D869B0E031}"/>
                </a:ext>
              </a:extLst>
            </p:cNvPr>
            <p:cNvSpPr/>
            <p:nvPr/>
          </p:nvSpPr>
          <p:spPr>
            <a:xfrm>
              <a:off x="3660587" y="6296354"/>
              <a:ext cx="1426" cy="14043"/>
            </a:xfrm>
            <a:custGeom>
              <a:avLst/>
              <a:gdLst>
                <a:gd name="connsiteX0" fmla="*/ 1426 w 1426"/>
                <a:gd name="connsiteY0" fmla="*/ 0 h 14043"/>
                <a:gd name="connsiteX1" fmla="*/ 548 w 1426"/>
                <a:gd name="connsiteY1" fmla="*/ 11095 h 14043"/>
                <a:gd name="connsiteX2" fmla="*/ 0 w 1426"/>
                <a:gd name="connsiteY2" fmla="*/ 14043 h 14043"/>
                <a:gd name="connsiteX3" fmla="*/ 1426 w 1426"/>
                <a:gd name="connsiteY3" fmla="*/ 0 h 14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6" h="14043">
                  <a:moveTo>
                    <a:pt x="1426" y="0"/>
                  </a:moveTo>
                  <a:lnTo>
                    <a:pt x="548" y="11095"/>
                  </a:lnTo>
                  <a:lnTo>
                    <a:pt x="0" y="14043"/>
                  </a:lnTo>
                  <a:lnTo>
                    <a:pt x="1426" y="0"/>
                  </a:lnTo>
                  <a:close/>
                </a:path>
              </a:pathLst>
            </a:custGeom>
            <a:grpFill/>
            <a:ln w="12700" cap="flat">
              <a:solidFill>
                <a:srgbClr val="070423"/>
              </a:solidFill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756" name="Freeform 559">
              <a:extLst>
                <a:ext uri="{FF2B5EF4-FFF2-40B4-BE49-F238E27FC236}">
                  <a16:creationId xmlns:a16="http://schemas.microsoft.com/office/drawing/2014/main" id="{3325D864-8850-AC56-A77A-CBC217635F53}"/>
                </a:ext>
              </a:extLst>
            </p:cNvPr>
            <p:cNvSpPr/>
            <p:nvPr/>
          </p:nvSpPr>
          <p:spPr>
            <a:xfrm>
              <a:off x="3032237" y="6309308"/>
              <a:ext cx="40673" cy="167620"/>
            </a:xfrm>
            <a:custGeom>
              <a:avLst/>
              <a:gdLst>
                <a:gd name="connsiteX0" fmla="*/ 40673 w 40673"/>
                <a:gd name="connsiteY0" fmla="*/ 0 h 167620"/>
                <a:gd name="connsiteX1" fmla="*/ 33685 w 40673"/>
                <a:gd name="connsiteY1" fmla="*/ 8769 h 167620"/>
                <a:gd name="connsiteX2" fmla="*/ 31545 w 40673"/>
                <a:gd name="connsiteY2" fmla="*/ 38818 h 167620"/>
                <a:gd name="connsiteX3" fmla="*/ 35822 w 40673"/>
                <a:gd name="connsiteY3" fmla="*/ 83830 h 167620"/>
                <a:gd name="connsiteX4" fmla="*/ 37486 w 40673"/>
                <a:gd name="connsiteY4" fmla="*/ 111383 h 167620"/>
                <a:gd name="connsiteX5" fmla="*/ 660 w 40673"/>
                <a:gd name="connsiteY5" fmla="*/ 166847 h 167620"/>
                <a:gd name="connsiteX6" fmla="*/ 0 w 40673"/>
                <a:gd name="connsiteY6" fmla="*/ 167620 h 167620"/>
                <a:gd name="connsiteX7" fmla="*/ 423 w 40673"/>
                <a:gd name="connsiteY7" fmla="*/ 167085 h 167620"/>
                <a:gd name="connsiteX8" fmla="*/ 37249 w 40673"/>
                <a:gd name="connsiteY8" fmla="*/ 111621 h 167620"/>
                <a:gd name="connsiteX9" fmla="*/ 35585 w 40673"/>
                <a:gd name="connsiteY9" fmla="*/ 84067 h 167620"/>
                <a:gd name="connsiteX10" fmla="*/ 31308 w 40673"/>
                <a:gd name="connsiteY10" fmla="*/ 39055 h 167620"/>
                <a:gd name="connsiteX11" fmla="*/ 33447 w 40673"/>
                <a:gd name="connsiteY11" fmla="*/ 9007 h 167620"/>
                <a:gd name="connsiteX12" fmla="*/ 40563 w 40673"/>
                <a:gd name="connsiteY12" fmla="*/ 78 h 167620"/>
                <a:gd name="connsiteX13" fmla="*/ 40673 w 40673"/>
                <a:gd name="connsiteY13" fmla="*/ 0 h 167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0673" h="167620">
                  <a:moveTo>
                    <a:pt x="40673" y="0"/>
                  </a:moveTo>
                  <a:lnTo>
                    <a:pt x="33685" y="8769"/>
                  </a:lnTo>
                  <a:cubicBezTo>
                    <a:pt x="32614" y="18865"/>
                    <a:pt x="39030" y="32523"/>
                    <a:pt x="31545" y="38818"/>
                  </a:cubicBezTo>
                  <a:cubicBezTo>
                    <a:pt x="24180" y="45112"/>
                    <a:pt x="49602" y="76110"/>
                    <a:pt x="35822" y="83830"/>
                  </a:cubicBezTo>
                  <a:cubicBezTo>
                    <a:pt x="22161" y="91549"/>
                    <a:pt x="46158" y="103783"/>
                    <a:pt x="37486" y="111383"/>
                  </a:cubicBezTo>
                  <a:cubicBezTo>
                    <a:pt x="24180" y="123022"/>
                    <a:pt x="10994" y="162096"/>
                    <a:pt x="660" y="166847"/>
                  </a:cubicBezTo>
                  <a:lnTo>
                    <a:pt x="0" y="167620"/>
                  </a:lnTo>
                  <a:lnTo>
                    <a:pt x="423" y="167085"/>
                  </a:lnTo>
                  <a:cubicBezTo>
                    <a:pt x="10757" y="162334"/>
                    <a:pt x="23943" y="123260"/>
                    <a:pt x="37249" y="111621"/>
                  </a:cubicBezTo>
                  <a:cubicBezTo>
                    <a:pt x="45920" y="104021"/>
                    <a:pt x="22043" y="91787"/>
                    <a:pt x="35585" y="84067"/>
                  </a:cubicBezTo>
                  <a:cubicBezTo>
                    <a:pt x="49246" y="76348"/>
                    <a:pt x="23825" y="45468"/>
                    <a:pt x="31308" y="39055"/>
                  </a:cubicBezTo>
                  <a:cubicBezTo>
                    <a:pt x="38793" y="32760"/>
                    <a:pt x="32377" y="18984"/>
                    <a:pt x="33447" y="9007"/>
                  </a:cubicBezTo>
                  <a:cubicBezTo>
                    <a:pt x="33714" y="6513"/>
                    <a:pt x="36483" y="3433"/>
                    <a:pt x="40563" y="78"/>
                  </a:cubicBezTo>
                  <a:lnTo>
                    <a:pt x="40673" y="0"/>
                  </a:lnTo>
                  <a:close/>
                </a:path>
              </a:pathLst>
            </a:custGeom>
            <a:grpFill/>
            <a:ln w="12700" cap="flat">
              <a:solidFill>
                <a:srgbClr val="070423"/>
              </a:solidFill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757" name="Freeform 560">
              <a:extLst>
                <a:ext uri="{FF2B5EF4-FFF2-40B4-BE49-F238E27FC236}">
                  <a16:creationId xmlns:a16="http://schemas.microsoft.com/office/drawing/2014/main" id="{D5516E8E-0470-7F74-7D39-C61EC3086DC7}"/>
                </a:ext>
              </a:extLst>
            </p:cNvPr>
            <p:cNvSpPr/>
            <p:nvPr/>
          </p:nvSpPr>
          <p:spPr>
            <a:xfrm>
              <a:off x="3657367" y="6310396"/>
              <a:ext cx="3220" cy="17310"/>
            </a:xfrm>
            <a:custGeom>
              <a:avLst/>
              <a:gdLst>
                <a:gd name="connsiteX0" fmla="*/ 3220 w 3220"/>
                <a:gd name="connsiteY0" fmla="*/ 0 h 17310"/>
                <a:gd name="connsiteX1" fmla="*/ 3157 w 3220"/>
                <a:gd name="connsiteY1" fmla="*/ 617 h 17310"/>
                <a:gd name="connsiteX2" fmla="*/ 0 w 3220"/>
                <a:gd name="connsiteY2" fmla="*/ 17310 h 17310"/>
                <a:gd name="connsiteX3" fmla="*/ 3220 w 3220"/>
                <a:gd name="connsiteY3" fmla="*/ 0 h 17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20" h="17310">
                  <a:moveTo>
                    <a:pt x="3220" y="0"/>
                  </a:moveTo>
                  <a:lnTo>
                    <a:pt x="3157" y="617"/>
                  </a:lnTo>
                  <a:lnTo>
                    <a:pt x="0" y="17310"/>
                  </a:lnTo>
                  <a:lnTo>
                    <a:pt x="3220" y="0"/>
                  </a:lnTo>
                  <a:close/>
                </a:path>
              </a:pathLst>
            </a:custGeom>
            <a:grpFill/>
            <a:ln w="12700" cap="flat">
              <a:solidFill>
                <a:srgbClr val="070423"/>
              </a:solidFill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758" name="Freeform 561">
              <a:extLst>
                <a:ext uri="{FF2B5EF4-FFF2-40B4-BE49-F238E27FC236}">
                  <a16:creationId xmlns:a16="http://schemas.microsoft.com/office/drawing/2014/main" id="{5ACDD03E-A04A-C7F5-126E-84F0089BF11D}"/>
                </a:ext>
              </a:extLst>
            </p:cNvPr>
            <p:cNvSpPr/>
            <p:nvPr/>
          </p:nvSpPr>
          <p:spPr>
            <a:xfrm>
              <a:off x="3655429" y="6327706"/>
              <a:ext cx="1938" cy="13606"/>
            </a:xfrm>
            <a:custGeom>
              <a:avLst/>
              <a:gdLst>
                <a:gd name="connsiteX0" fmla="*/ 1938 w 1938"/>
                <a:gd name="connsiteY0" fmla="*/ 0 h 13606"/>
                <a:gd name="connsiteX1" fmla="*/ 1411 w 1938"/>
                <a:gd name="connsiteY1" fmla="*/ 2831 h 13606"/>
                <a:gd name="connsiteX2" fmla="*/ 0 w 1938"/>
                <a:gd name="connsiteY2" fmla="*/ 13606 h 13606"/>
                <a:gd name="connsiteX3" fmla="*/ 457 w 1938"/>
                <a:gd name="connsiteY3" fmla="*/ 7828 h 13606"/>
                <a:gd name="connsiteX4" fmla="*/ 1938 w 1938"/>
                <a:gd name="connsiteY4" fmla="*/ 0 h 13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38" h="13606">
                  <a:moveTo>
                    <a:pt x="1938" y="0"/>
                  </a:moveTo>
                  <a:lnTo>
                    <a:pt x="1411" y="2831"/>
                  </a:lnTo>
                  <a:lnTo>
                    <a:pt x="0" y="13606"/>
                  </a:lnTo>
                  <a:lnTo>
                    <a:pt x="457" y="7828"/>
                  </a:lnTo>
                  <a:lnTo>
                    <a:pt x="1938" y="0"/>
                  </a:lnTo>
                  <a:close/>
                </a:path>
              </a:pathLst>
            </a:custGeom>
            <a:grpFill/>
            <a:ln w="12700" cap="flat">
              <a:solidFill>
                <a:srgbClr val="070423"/>
              </a:solidFill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759" name="Freeform 562">
              <a:extLst>
                <a:ext uri="{FF2B5EF4-FFF2-40B4-BE49-F238E27FC236}">
                  <a16:creationId xmlns:a16="http://schemas.microsoft.com/office/drawing/2014/main" id="{DC6700EF-E6F5-154C-5CCE-A0CA2D008225}"/>
                </a:ext>
              </a:extLst>
            </p:cNvPr>
            <p:cNvSpPr/>
            <p:nvPr/>
          </p:nvSpPr>
          <p:spPr>
            <a:xfrm>
              <a:off x="3654305" y="6341312"/>
              <a:ext cx="1125" cy="8594"/>
            </a:xfrm>
            <a:custGeom>
              <a:avLst/>
              <a:gdLst>
                <a:gd name="connsiteX0" fmla="*/ 1125 w 1125"/>
                <a:gd name="connsiteY0" fmla="*/ 0 h 8594"/>
                <a:gd name="connsiteX1" fmla="*/ 447 w 1125"/>
                <a:gd name="connsiteY1" fmla="*/ 8587 h 8594"/>
                <a:gd name="connsiteX2" fmla="*/ 0 w 1125"/>
                <a:gd name="connsiteY2" fmla="*/ 8594 h 8594"/>
                <a:gd name="connsiteX3" fmla="*/ 1125 w 1125"/>
                <a:gd name="connsiteY3" fmla="*/ 0 h 8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5" h="8594">
                  <a:moveTo>
                    <a:pt x="1125" y="0"/>
                  </a:moveTo>
                  <a:lnTo>
                    <a:pt x="447" y="8587"/>
                  </a:lnTo>
                  <a:lnTo>
                    <a:pt x="0" y="8594"/>
                  </a:lnTo>
                  <a:lnTo>
                    <a:pt x="1125" y="0"/>
                  </a:lnTo>
                  <a:close/>
                </a:path>
              </a:pathLst>
            </a:custGeom>
            <a:grpFill/>
            <a:ln w="12700" cap="flat">
              <a:solidFill>
                <a:srgbClr val="070423"/>
              </a:solidFill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760" name="Freeform 563">
              <a:extLst>
                <a:ext uri="{FF2B5EF4-FFF2-40B4-BE49-F238E27FC236}">
                  <a16:creationId xmlns:a16="http://schemas.microsoft.com/office/drawing/2014/main" id="{B0169E1F-3C87-E729-838A-0B73ADE520D3}"/>
                </a:ext>
              </a:extLst>
            </p:cNvPr>
            <p:cNvSpPr/>
            <p:nvPr/>
          </p:nvSpPr>
          <p:spPr>
            <a:xfrm>
              <a:off x="3486449" y="6344581"/>
              <a:ext cx="45639" cy="84289"/>
            </a:xfrm>
            <a:custGeom>
              <a:avLst/>
              <a:gdLst>
                <a:gd name="connsiteX0" fmla="*/ 45095 w 45639"/>
                <a:gd name="connsiteY0" fmla="*/ 0 h 84289"/>
                <a:gd name="connsiteX1" fmla="*/ 45261 w 45639"/>
                <a:gd name="connsiteY1" fmla="*/ 101 h 84289"/>
                <a:gd name="connsiteX2" fmla="*/ 7807 w 45639"/>
                <a:gd name="connsiteY2" fmla="*/ 65655 h 84289"/>
                <a:gd name="connsiteX3" fmla="*/ 175 w 45639"/>
                <a:gd name="connsiteY3" fmla="*/ 84289 h 84289"/>
                <a:gd name="connsiteX4" fmla="*/ 0 w 45639"/>
                <a:gd name="connsiteY4" fmla="*/ 84189 h 84289"/>
                <a:gd name="connsiteX5" fmla="*/ 40209 w 45639"/>
                <a:gd name="connsiteY5" fmla="*/ 14443 h 84289"/>
                <a:gd name="connsiteX6" fmla="*/ 45095 w 45639"/>
                <a:gd name="connsiteY6" fmla="*/ 0 h 84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639" h="84289">
                  <a:moveTo>
                    <a:pt x="45095" y="0"/>
                  </a:moveTo>
                  <a:lnTo>
                    <a:pt x="45261" y="101"/>
                  </a:lnTo>
                  <a:cubicBezTo>
                    <a:pt x="49181" y="6604"/>
                    <a:pt x="21695" y="41700"/>
                    <a:pt x="7807" y="65655"/>
                  </a:cubicBezTo>
                  <a:lnTo>
                    <a:pt x="175" y="84289"/>
                  </a:lnTo>
                  <a:lnTo>
                    <a:pt x="0" y="84189"/>
                  </a:lnTo>
                  <a:cubicBezTo>
                    <a:pt x="-179" y="72164"/>
                    <a:pt x="28176" y="35621"/>
                    <a:pt x="40209" y="14443"/>
                  </a:cubicBezTo>
                  <a:lnTo>
                    <a:pt x="45095" y="0"/>
                  </a:lnTo>
                  <a:close/>
                </a:path>
              </a:pathLst>
            </a:custGeom>
            <a:grpFill/>
            <a:ln w="12700" cap="flat">
              <a:solidFill>
                <a:srgbClr val="070423"/>
              </a:solidFill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761" name="Freeform 564">
              <a:extLst>
                <a:ext uri="{FF2B5EF4-FFF2-40B4-BE49-F238E27FC236}">
                  <a16:creationId xmlns:a16="http://schemas.microsoft.com/office/drawing/2014/main" id="{F0513682-27E2-20FF-85B3-C1F686ED7B09}"/>
                </a:ext>
              </a:extLst>
            </p:cNvPr>
            <p:cNvSpPr/>
            <p:nvPr/>
          </p:nvSpPr>
          <p:spPr>
            <a:xfrm>
              <a:off x="3654742" y="6349640"/>
              <a:ext cx="31981" cy="11966"/>
            </a:xfrm>
            <a:custGeom>
              <a:avLst/>
              <a:gdLst>
                <a:gd name="connsiteX0" fmla="*/ 15555 w 31981"/>
                <a:gd name="connsiteY0" fmla="*/ 0 h 11966"/>
                <a:gd name="connsiteX1" fmla="*/ 27004 w 31981"/>
                <a:gd name="connsiteY1" fmla="*/ 1692 h 11966"/>
                <a:gd name="connsiteX2" fmla="*/ 31962 w 31981"/>
                <a:gd name="connsiteY2" fmla="*/ 11853 h 11966"/>
                <a:gd name="connsiteX3" fmla="*/ 31981 w 31981"/>
                <a:gd name="connsiteY3" fmla="*/ 11966 h 11966"/>
                <a:gd name="connsiteX4" fmla="*/ 27004 w 31981"/>
                <a:gd name="connsiteY4" fmla="*/ 1812 h 11966"/>
                <a:gd name="connsiteX5" fmla="*/ 15600 w 31981"/>
                <a:gd name="connsiteY5" fmla="*/ 119 h 11966"/>
                <a:gd name="connsiteX6" fmla="*/ 0 w 31981"/>
                <a:gd name="connsiteY6" fmla="*/ 378 h 11966"/>
                <a:gd name="connsiteX7" fmla="*/ 10 w 31981"/>
                <a:gd name="connsiteY7" fmla="*/ 259 h 11966"/>
                <a:gd name="connsiteX8" fmla="*/ 15555 w 31981"/>
                <a:gd name="connsiteY8" fmla="*/ 0 h 11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981" h="11966">
                  <a:moveTo>
                    <a:pt x="15555" y="0"/>
                  </a:moveTo>
                  <a:cubicBezTo>
                    <a:pt x="20589" y="149"/>
                    <a:pt x="24866" y="624"/>
                    <a:pt x="27004" y="1692"/>
                  </a:cubicBezTo>
                  <a:cubicBezTo>
                    <a:pt x="28875" y="2612"/>
                    <a:pt x="30553" y="6457"/>
                    <a:pt x="31962" y="11853"/>
                  </a:cubicBezTo>
                  <a:lnTo>
                    <a:pt x="31981" y="11966"/>
                  </a:lnTo>
                  <a:lnTo>
                    <a:pt x="27004" y="1812"/>
                  </a:lnTo>
                  <a:cubicBezTo>
                    <a:pt x="24866" y="743"/>
                    <a:pt x="20619" y="268"/>
                    <a:pt x="15600" y="119"/>
                  </a:cubicBezTo>
                  <a:lnTo>
                    <a:pt x="0" y="378"/>
                  </a:lnTo>
                  <a:lnTo>
                    <a:pt x="10" y="259"/>
                  </a:lnTo>
                  <a:lnTo>
                    <a:pt x="15555" y="0"/>
                  </a:lnTo>
                  <a:close/>
                </a:path>
              </a:pathLst>
            </a:custGeom>
            <a:grpFill/>
            <a:ln w="12700" cap="flat">
              <a:solidFill>
                <a:srgbClr val="070423"/>
              </a:solidFill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762" name="Freeform 565">
              <a:extLst>
                <a:ext uri="{FF2B5EF4-FFF2-40B4-BE49-F238E27FC236}">
                  <a16:creationId xmlns:a16="http://schemas.microsoft.com/office/drawing/2014/main" id="{CB21713A-7E8C-2772-4FA1-3135E12F4EA4}"/>
                </a:ext>
              </a:extLst>
            </p:cNvPr>
            <p:cNvSpPr/>
            <p:nvPr/>
          </p:nvSpPr>
          <p:spPr>
            <a:xfrm>
              <a:off x="3654305" y="6350019"/>
              <a:ext cx="437" cy="3247"/>
            </a:xfrm>
            <a:custGeom>
              <a:avLst/>
              <a:gdLst>
                <a:gd name="connsiteX0" fmla="*/ 437 w 437"/>
                <a:gd name="connsiteY0" fmla="*/ 0 h 3247"/>
                <a:gd name="connsiteX1" fmla="*/ 180 w 437"/>
                <a:gd name="connsiteY1" fmla="*/ 3247 h 3247"/>
                <a:gd name="connsiteX2" fmla="*/ 0 w 437"/>
                <a:gd name="connsiteY2" fmla="*/ 7 h 3247"/>
                <a:gd name="connsiteX3" fmla="*/ 437 w 437"/>
                <a:gd name="connsiteY3" fmla="*/ 0 h 3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7" h="3247">
                  <a:moveTo>
                    <a:pt x="437" y="0"/>
                  </a:moveTo>
                  <a:lnTo>
                    <a:pt x="180" y="3247"/>
                  </a:lnTo>
                  <a:lnTo>
                    <a:pt x="0" y="7"/>
                  </a:lnTo>
                  <a:lnTo>
                    <a:pt x="437" y="0"/>
                  </a:lnTo>
                  <a:close/>
                </a:path>
              </a:pathLst>
            </a:custGeom>
            <a:grpFill/>
            <a:ln w="12700" cap="flat">
              <a:solidFill>
                <a:srgbClr val="070423"/>
              </a:solidFill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763" name="Freeform 566">
              <a:extLst>
                <a:ext uri="{FF2B5EF4-FFF2-40B4-BE49-F238E27FC236}">
                  <a16:creationId xmlns:a16="http://schemas.microsoft.com/office/drawing/2014/main" id="{883183B2-8069-E836-6256-D7C8E73C9CBB}"/>
                </a:ext>
              </a:extLst>
            </p:cNvPr>
            <p:cNvSpPr/>
            <p:nvPr/>
          </p:nvSpPr>
          <p:spPr>
            <a:xfrm>
              <a:off x="3486567" y="6353266"/>
              <a:ext cx="168404" cy="89065"/>
            </a:xfrm>
            <a:custGeom>
              <a:avLst/>
              <a:gdLst>
                <a:gd name="connsiteX0" fmla="*/ 167917 w 168404"/>
                <a:gd name="connsiteY0" fmla="*/ 0 h 89065"/>
                <a:gd name="connsiteX1" fmla="*/ 167975 w 168404"/>
                <a:gd name="connsiteY1" fmla="*/ 1036 h 89065"/>
                <a:gd name="connsiteX2" fmla="*/ 147542 w 168404"/>
                <a:gd name="connsiteY2" fmla="*/ 62557 h 89065"/>
                <a:gd name="connsiteX3" fmla="*/ 115230 w 168404"/>
                <a:gd name="connsiteY3" fmla="*/ 79303 h 89065"/>
                <a:gd name="connsiteX4" fmla="*/ 78998 w 168404"/>
                <a:gd name="connsiteY4" fmla="*/ 87260 h 89065"/>
                <a:gd name="connsiteX5" fmla="*/ 38965 w 168404"/>
                <a:gd name="connsiteY5" fmla="*/ 84053 h 89065"/>
                <a:gd name="connsiteX6" fmla="*/ 0 w 168404"/>
                <a:gd name="connsiteY6" fmla="*/ 75740 h 89065"/>
                <a:gd name="connsiteX7" fmla="*/ 56 w 168404"/>
                <a:gd name="connsiteY7" fmla="*/ 75604 h 89065"/>
                <a:gd name="connsiteX8" fmla="*/ 5635 w 168404"/>
                <a:gd name="connsiteY8" fmla="*/ 78774 h 89065"/>
                <a:gd name="connsiteX9" fmla="*/ 38844 w 168404"/>
                <a:gd name="connsiteY9" fmla="*/ 83818 h 89065"/>
                <a:gd name="connsiteX10" fmla="*/ 78878 w 168404"/>
                <a:gd name="connsiteY10" fmla="*/ 87024 h 89065"/>
                <a:gd name="connsiteX11" fmla="*/ 115110 w 168404"/>
                <a:gd name="connsiteY11" fmla="*/ 79067 h 89065"/>
                <a:gd name="connsiteX12" fmla="*/ 147422 w 168404"/>
                <a:gd name="connsiteY12" fmla="*/ 62320 h 89065"/>
                <a:gd name="connsiteX13" fmla="*/ 167854 w 168404"/>
                <a:gd name="connsiteY13" fmla="*/ 800 h 89065"/>
                <a:gd name="connsiteX14" fmla="*/ 167917 w 168404"/>
                <a:gd name="connsiteY14" fmla="*/ 0 h 89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8404" h="89065">
                  <a:moveTo>
                    <a:pt x="167917" y="0"/>
                  </a:moveTo>
                  <a:lnTo>
                    <a:pt x="167975" y="1036"/>
                  </a:lnTo>
                  <a:cubicBezTo>
                    <a:pt x="170706" y="18494"/>
                    <a:pt x="160015" y="63626"/>
                    <a:pt x="147542" y="62557"/>
                  </a:cubicBezTo>
                  <a:cubicBezTo>
                    <a:pt x="134950" y="61488"/>
                    <a:pt x="125208" y="81560"/>
                    <a:pt x="115230" y="79303"/>
                  </a:cubicBezTo>
                  <a:cubicBezTo>
                    <a:pt x="105132" y="76927"/>
                    <a:pt x="91709" y="94624"/>
                    <a:pt x="78998" y="87260"/>
                  </a:cubicBezTo>
                  <a:cubicBezTo>
                    <a:pt x="66406" y="79898"/>
                    <a:pt x="49062" y="90111"/>
                    <a:pt x="38965" y="84053"/>
                  </a:cubicBezTo>
                  <a:cubicBezTo>
                    <a:pt x="36233" y="82391"/>
                    <a:pt x="120" y="81085"/>
                    <a:pt x="0" y="75740"/>
                  </a:cubicBezTo>
                  <a:lnTo>
                    <a:pt x="56" y="75604"/>
                  </a:lnTo>
                  <a:lnTo>
                    <a:pt x="5635" y="78774"/>
                  </a:lnTo>
                  <a:cubicBezTo>
                    <a:pt x="15970" y="81457"/>
                    <a:pt x="36796" y="82570"/>
                    <a:pt x="38844" y="83818"/>
                  </a:cubicBezTo>
                  <a:cubicBezTo>
                    <a:pt x="48942" y="89875"/>
                    <a:pt x="66285" y="79661"/>
                    <a:pt x="78878" y="87024"/>
                  </a:cubicBezTo>
                  <a:cubicBezTo>
                    <a:pt x="91471" y="94388"/>
                    <a:pt x="105013" y="76692"/>
                    <a:pt x="115110" y="79067"/>
                  </a:cubicBezTo>
                  <a:cubicBezTo>
                    <a:pt x="125089" y="81443"/>
                    <a:pt x="134949" y="61251"/>
                    <a:pt x="147422" y="62320"/>
                  </a:cubicBezTo>
                  <a:cubicBezTo>
                    <a:pt x="160015" y="63389"/>
                    <a:pt x="170586" y="18259"/>
                    <a:pt x="167854" y="800"/>
                  </a:cubicBezTo>
                  <a:lnTo>
                    <a:pt x="167917" y="0"/>
                  </a:lnTo>
                  <a:close/>
                </a:path>
              </a:pathLst>
            </a:custGeom>
            <a:grpFill/>
            <a:ln w="12700" cap="flat">
              <a:solidFill>
                <a:srgbClr val="070423"/>
              </a:solidFill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764" name="Freeform 567">
              <a:extLst>
                <a:ext uri="{FF2B5EF4-FFF2-40B4-BE49-F238E27FC236}">
                  <a16:creationId xmlns:a16="http://schemas.microsoft.com/office/drawing/2014/main" id="{BCC63695-4969-50B1-51EF-B12A09CA71FD}"/>
                </a:ext>
              </a:extLst>
            </p:cNvPr>
            <p:cNvSpPr/>
            <p:nvPr/>
          </p:nvSpPr>
          <p:spPr>
            <a:xfrm>
              <a:off x="3532541" y="6361606"/>
              <a:ext cx="159041" cy="203147"/>
            </a:xfrm>
            <a:custGeom>
              <a:avLst/>
              <a:gdLst>
                <a:gd name="connsiteX0" fmla="*/ 154182 w 159041"/>
                <a:gd name="connsiteY0" fmla="*/ 0 h 203147"/>
                <a:gd name="connsiteX1" fmla="*/ 154187 w 159041"/>
                <a:gd name="connsiteY1" fmla="*/ 9 h 203147"/>
                <a:gd name="connsiteX2" fmla="*/ 157995 w 159041"/>
                <a:gd name="connsiteY2" fmla="*/ 53503 h 203147"/>
                <a:gd name="connsiteX3" fmla="*/ 107865 w 159041"/>
                <a:gd name="connsiteY3" fmla="*/ 82245 h 203147"/>
                <a:gd name="connsiteX4" fmla="*/ 36708 w 159041"/>
                <a:gd name="connsiteY4" fmla="*/ 159086 h 203147"/>
                <a:gd name="connsiteX5" fmla="*/ 13957 w 159041"/>
                <a:gd name="connsiteY5" fmla="*/ 193547 h 203147"/>
                <a:gd name="connsiteX6" fmla="*/ 8015 w 159041"/>
                <a:gd name="connsiteY6" fmla="*/ 202538 h 203147"/>
                <a:gd name="connsiteX7" fmla="*/ 0 w 159041"/>
                <a:gd name="connsiteY7" fmla="*/ 203147 h 203147"/>
                <a:gd name="connsiteX8" fmla="*/ 36233 w 159041"/>
                <a:gd name="connsiteY8" fmla="*/ 158848 h 203147"/>
                <a:gd name="connsiteX9" fmla="*/ 107390 w 159041"/>
                <a:gd name="connsiteY9" fmla="*/ 82008 h 203147"/>
                <a:gd name="connsiteX10" fmla="*/ 157521 w 159041"/>
                <a:gd name="connsiteY10" fmla="*/ 53266 h 203147"/>
                <a:gd name="connsiteX11" fmla="*/ 157506 w 159041"/>
                <a:gd name="connsiteY11" fmla="*/ 19357 h 203147"/>
                <a:gd name="connsiteX12" fmla="*/ 154182 w 159041"/>
                <a:gd name="connsiteY12" fmla="*/ 0 h 203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9041" h="203147">
                  <a:moveTo>
                    <a:pt x="154182" y="0"/>
                  </a:moveTo>
                  <a:lnTo>
                    <a:pt x="154187" y="9"/>
                  </a:lnTo>
                  <a:cubicBezTo>
                    <a:pt x="158464" y="16204"/>
                    <a:pt x="160401" y="46377"/>
                    <a:pt x="157995" y="53503"/>
                  </a:cubicBezTo>
                  <a:cubicBezTo>
                    <a:pt x="154431" y="62886"/>
                    <a:pt x="123664" y="71793"/>
                    <a:pt x="107865" y="82245"/>
                  </a:cubicBezTo>
                  <a:cubicBezTo>
                    <a:pt x="92066" y="92815"/>
                    <a:pt x="54170" y="129751"/>
                    <a:pt x="36708" y="159086"/>
                  </a:cubicBezTo>
                  <a:cubicBezTo>
                    <a:pt x="28868" y="172239"/>
                    <a:pt x="21146" y="183300"/>
                    <a:pt x="13957" y="193547"/>
                  </a:cubicBezTo>
                  <a:lnTo>
                    <a:pt x="8015" y="202538"/>
                  </a:lnTo>
                  <a:lnTo>
                    <a:pt x="0" y="203147"/>
                  </a:lnTo>
                  <a:cubicBezTo>
                    <a:pt x="10692" y="190559"/>
                    <a:pt x="25897" y="176187"/>
                    <a:pt x="36233" y="158848"/>
                  </a:cubicBezTo>
                  <a:cubicBezTo>
                    <a:pt x="53696" y="129513"/>
                    <a:pt x="91591" y="92576"/>
                    <a:pt x="107390" y="82008"/>
                  </a:cubicBezTo>
                  <a:cubicBezTo>
                    <a:pt x="123071" y="71436"/>
                    <a:pt x="153956" y="62648"/>
                    <a:pt x="157521" y="53266"/>
                  </a:cubicBezTo>
                  <a:cubicBezTo>
                    <a:pt x="159303" y="48574"/>
                    <a:pt x="159095" y="33609"/>
                    <a:pt x="157506" y="19357"/>
                  </a:cubicBezTo>
                  <a:lnTo>
                    <a:pt x="154182" y="0"/>
                  </a:lnTo>
                  <a:close/>
                </a:path>
              </a:pathLst>
            </a:custGeom>
            <a:grpFill/>
            <a:ln w="12700" cap="flat">
              <a:solidFill>
                <a:srgbClr val="070423"/>
              </a:solidFill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765" name="Freeform 568">
              <a:extLst>
                <a:ext uri="{FF2B5EF4-FFF2-40B4-BE49-F238E27FC236}">
                  <a16:creationId xmlns:a16="http://schemas.microsoft.com/office/drawing/2014/main" id="{DFA5C6DE-0B39-9889-3343-66D88F8B4D1A}"/>
                </a:ext>
              </a:extLst>
            </p:cNvPr>
            <p:cNvSpPr/>
            <p:nvPr/>
          </p:nvSpPr>
          <p:spPr>
            <a:xfrm>
              <a:off x="3004462" y="6476928"/>
              <a:ext cx="27774" cy="54872"/>
            </a:xfrm>
            <a:custGeom>
              <a:avLst/>
              <a:gdLst>
                <a:gd name="connsiteX0" fmla="*/ 27774 w 27774"/>
                <a:gd name="connsiteY0" fmla="*/ 0 h 54872"/>
                <a:gd name="connsiteX1" fmla="*/ 20623 w 27774"/>
                <a:gd name="connsiteY1" fmla="*/ 9045 h 54872"/>
                <a:gd name="connsiteX2" fmla="*/ 1467 w 27774"/>
                <a:gd name="connsiteY2" fmla="*/ 47666 h 54872"/>
                <a:gd name="connsiteX3" fmla="*/ 0 w 27774"/>
                <a:gd name="connsiteY3" fmla="*/ 54872 h 54872"/>
                <a:gd name="connsiteX4" fmla="*/ 1287 w 27774"/>
                <a:gd name="connsiteY4" fmla="*/ 47026 h 54872"/>
                <a:gd name="connsiteX5" fmla="*/ 20142 w 27774"/>
                <a:gd name="connsiteY5" fmla="*/ 8939 h 54872"/>
                <a:gd name="connsiteX6" fmla="*/ 27774 w 27774"/>
                <a:gd name="connsiteY6" fmla="*/ 0 h 54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774" h="54872">
                  <a:moveTo>
                    <a:pt x="27774" y="0"/>
                  </a:moveTo>
                  <a:lnTo>
                    <a:pt x="20623" y="9045"/>
                  </a:lnTo>
                  <a:cubicBezTo>
                    <a:pt x="14118" y="19459"/>
                    <a:pt x="5714" y="36064"/>
                    <a:pt x="1467" y="47666"/>
                  </a:cubicBezTo>
                  <a:lnTo>
                    <a:pt x="0" y="54872"/>
                  </a:lnTo>
                  <a:lnTo>
                    <a:pt x="1287" y="47026"/>
                  </a:lnTo>
                  <a:cubicBezTo>
                    <a:pt x="5248" y="35424"/>
                    <a:pt x="13419" y="19235"/>
                    <a:pt x="20142" y="8939"/>
                  </a:cubicBezTo>
                  <a:lnTo>
                    <a:pt x="27774" y="0"/>
                  </a:lnTo>
                  <a:close/>
                </a:path>
              </a:pathLst>
            </a:custGeom>
            <a:grpFill/>
            <a:ln w="12700" cap="flat">
              <a:solidFill>
                <a:srgbClr val="070423"/>
              </a:solidFill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766" name="Freeform 569">
              <a:extLst>
                <a:ext uri="{FF2B5EF4-FFF2-40B4-BE49-F238E27FC236}">
                  <a16:creationId xmlns:a16="http://schemas.microsoft.com/office/drawing/2014/main" id="{45404BD4-DF66-ABBB-6CE4-874392BF109D}"/>
                </a:ext>
              </a:extLst>
            </p:cNvPr>
            <p:cNvSpPr/>
            <p:nvPr/>
          </p:nvSpPr>
          <p:spPr>
            <a:xfrm>
              <a:off x="3003435" y="6531800"/>
              <a:ext cx="8409" cy="41692"/>
            </a:xfrm>
            <a:custGeom>
              <a:avLst/>
              <a:gdLst>
                <a:gd name="connsiteX0" fmla="*/ 1028 w 8409"/>
                <a:gd name="connsiteY0" fmla="*/ 0 h 41692"/>
                <a:gd name="connsiteX1" fmla="*/ 239 w 8409"/>
                <a:gd name="connsiteY1" fmla="*/ 4806 h 41692"/>
                <a:gd name="connsiteX2" fmla="*/ 7422 w 8409"/>
                <a:gd name="connsiteY2" fmla="*/ 41483 h 41692"/>
                <a:gd name="connsiteX3" fmla="*/ 7187 w 8409"/>
                <a:gd name="connsiteY3" fmla="*/ 41692 h 41692"/>
                <a:gd name="connsiteX4" fmla="*/ 7871 w 8409"/>
                <a:gd name="connsiteY4" fmla="*/ 31382 h 41692"/>
                <a:gd name="connsiteX5" fmla="*/ 0 w 8409"/>
                <a:gd name="connsiteY5" fmla="*/ 5046 h 41692"/>
                <a:gd name="connsiteX6" fmla="*/ 1028 w 8409"/>
                <a:gd name="connsiteY6" fmla="*/ 0 h 41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409" h="41692">
                  <a:moveTo>
                    <a:pt x="1028" y="0"/>
                  </a:moveTo>
                  <a:lnTo>
                    <a:pt x="239" y="4806"/>
                  </a:lnTo>
                  <a:cubicBezTo>
                    <a:pt x="5139" y="17900"/>
                    <a:pt x="10707" y="33065"/>
                    <a:pt x="7422" y="41483"/>
                  </a:cubicBezTo>
                  <a:lnTo>
                    <a:pt x="7187" y="41692"/>
                  </a:lnTo>
                  <a:lnTo>
                    <a:pt x="7871" y="31382"/>
                  </a:lnTo>
                  <a:cubicBezTo>
                    <a:pt x="6831" y="23425"/>
                    <a:pt x="3267" y="13775"/>
                    <a:pt x="0" y="5046"/>
                  </a:cubicBezTo>
                  <a:lnTo>
                    <a:pt x="1028" y="0"/>
                  </a:lnTo>
                  <a:close/>
                </a:path>
              </a:pathLst>
            </a:custGeom>
            <a:grpFill/>
            <a:ln w="12700" cap="flat">
              <a:solidFill>
                <a:srgbClr val="070423"/>
              </a:solidFill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767" name="Freeform 570">
              <a:extLst>
                <a:ext uri="{FF2B5EF4-FFF2-40B4-BE49-F238E27FC236}">
                  <a16:creationId xmlns:a16="http://schemas.microsoft.com/office/drawing/2014/main" id="{75331621-F422-C131-7A0D-4134C616845E}"/>
                </a:ext>
              </a:extLst>
            </p:cNvPr>
            <p:cNvSpPr/>
            <p:nvPr/>
          </p:nvSpPr>
          <p:spPr>
            <a:xfrm>
              <a:off x="3540389" y="6561684"/>
              <a:ext cx="130363" cy="71921"/>
            </a:xfrm>
            <a:custGeom>
              <a:avLst/>
              <a:gdLst>
                <a:gd name="connsiteX0" fmla="*/ 20322 w 130363"/>
                <a:gd name="connsiteY0" fmla="*/ 755 h 71921"/>
                <a:gd name="connsiteX1" fmla="*/ 40383 w 130363"/>
                <a:gd name="connsiteY1" fmla="*/ 14710 h 71921"/>
                <a:gd name="connsiteX2" fmla="*/ 59509 w 130363"/>
                <a:gd name="connsiteY2" fmla="*/ 43451 h 71921"/>
                <a:gd name="connsiteX3" fmla="*/ 82792 w 130363"/>
                <a:gd name="connsiteY3" fmla="*/ 36563 h 71921"/>
                <a:gd name="connsiteX4" fmla="*/ 130073 w 130363"/>
                <a:gd name="connsiteY4" fmla="*/ 71480 h 71921"/>
                <a:gd name="connsiteX5" fmla="*/ 130363 w 130363"/>
                <a:gd name="connsiteY5" fmla="*/ 71921 h 71921"/>
                <a:gd name="connsiteX6" fmla="*/ 130072 w 130363"/>
                <a:gd name="connsiteY6" fmla="*/ 71718 h 71921"/>
                <a:gd name="connsiteX7" fmla="*/ 82791 w 130363"/>
                <a:gd name="connsiteY7" fmla="*/ 36801 h 71921"/>
                <a:gd name="connsiteX8" fmla="*/ 59509 w 130363"/>
                <a:gd name="connsiteY8" fmla="*/ 43691 h 71921"/>
                <a:gd name="connsiteX9" fmla="*/ 40382 w 130363"/>
                <a:gd name="connsiteY9" fmla="*/ 14949 h 71921"/>
                <a:gd name="connsiteX10" fmla="*/ 4626 w 130363"/>
                <a:gd name="connsiteY10" fmla="*/ 2359 h 71921"/>
                <a:gd name="connsiteX11" fmla="*/ 0 w 130363"/>
                <a:gd name="connsiteY11" fmla="*/ 2712 h 71921"/>
                <a:gd name="connsiteX12" fmla="*/ 167 w 130363"/>
                <a:gd name="connsiteY12" fmla="*/ 2461 h 71921"/>
                <a:gd name="connsiteX13" fmla="*/ 4627 w 130363"/>
                <a:gd name="connsiteY13" fmla="*/ 2121 h 71921"/>
                <a:gd name="connsiteX14" fmla="*/ 20322 w 130363"/>
                <a:gd name="connsiteY14" fmla="*/ 755 h 71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0363" h="71921">
                  <a:moveTo>
                    <a:pt x="20322" y="755"/>
                  </a:moveTo>
                  <a:cubicBezTo>
                    <a:pt x="26425" y="2300"/>
                    <a:pt x="33256" y="6397"/>
                    <a:pt x="40383" y="14710"/>
                  </a:cubicBezTo>
                  <a:cubicBezTo>
                    <a:pt x="54638" y="31337"/>
                    <a:pt x="53926" y="44520"/>
                    <a:pt x="59509" y="43451"/>
                  </a:cubicBezTo>
                  <a:cubicBezTo>
                    <a:pt x="65093" y="42383"/>
                    <a:pt x="71387" y="20767"/>
                    <a:pt x="82792" y="36563"/>
                  </a:cubicBezTo>
                  <a:cubicBezTo>
                    <a:pt x="94196" y="52359"/>
                    <a:pt x="123419" y="64116"/>
                    <a:pt x="130073" y="71480"/>
                  </a:cubicBezTo>
                  <a:lnTo>
                    <a:pt x="130363" y="71921"/>
                  </a:lnTo>
                  <a:lnTo>
                    <a:pt x="130072" y="71718"/>
                  </a:lnTo>
                  <a:cubicBezTo>
                    <a:pt x="123418" y="64356"/>
                    <a:pt x="94195" y="52479"/>
                    <a:pt x="82791" y="36801"/>
                  </a:cubicBezTo>
                  <a:cubicBezTo>
                    <a:pt x="71387" y="21006"/>
                    <a:pt x="65092" y="42622"/>
                    <a:pt x="59509" y="43691"/>
                  </a:cubicBezTo>
                  <a:cubicBezTo>
                    <a:pt x="53925" y="44640"/>
                    <a:pt x="54637" y="31576"/>
                    <a:pt x="40382" y="14949"/>
                  </a:cubicBezTo>
                  <a:cubicBezTo>
                    <a:pt x="26127" y="-1679"/>
                    <a:pt x="13060" y="-1559"/>
                    <a:pt x="4626" y="2359"/>
                  </a:cubicBezTo>
                  <a:lnTo>
                    <a:pt x="0" y="2712"/>
                  </a:lnTo>
                  <a:lnTo>
                    <a:pt x="167" y="2461"/>
                  </a:lnTo>
                  <a:lnTo>
                    <a:pt x="4627" y="2121"/>
                  </a:lnTo>
                  <a:cubicBezTo>
                    <a:pt x="8844" y="221"/>
                    <a:pt x="14219" y="-789"/>
                    <a:pt x="20322" y="755"/>
                  </a:cubicBezTo>
                  <a:close/>
                </a:path>
              </a:pathLst>
            </a:custGeom>
            <a:grpFill/>
            <a:ln w="12700" cap="flat">
              <a:solidFill>
                <a:srgbClr val="070423"/>
              </a:solidFill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384" name="Freeform 571">
              <a:extLst>
                <a:ext uri="{FF2B5EF4-FFF2-40B4-BE49-F238E27FC236}">
                  <a16:creationId xmlns:a16="http://schemas.microsoft.com/office/drawing/2014/main" id="{81A16E33-C238-0F7C-4433-188E68F02988}"/>
                </a:ext>
              </a:extLst>
            </p:cNvPr>
            <p:cNvSpPr/>
            <p:nvPr/>
          </p:nvSpPr>
          <p:spPr>
            <a:xfrm>
              <a:off x="3496282" y="6564395"/>
              <a:ext cx="44107" cy="192642"/>
            </a:xfrm>
            <a:custGeom>
              <a:avLst/>
              <a:gdLst>
                <a:gd name="connsiteX0" fmla="*/ 44107 w 44107"/>
                <a:gd name="connsiteY0" fmla="*/ 0 h 192642"/>
                <a:gd name="connsiteX1" fmla="*/ 30661 w 44107"/>
                <a:gd name="connsiteY1" fmla="*/ 20342 h 192642"/>
                <a:gd name="connsiteX2" fmla="*/ 11075 w 44107"/>
                <a:gd name="connsiteY2" fmla="*/ 95610 h 192642"/>
                <a:gd name="connsiteX3" fmla="*/ 502 w 44107"/>
                <a:gd name="connsiteY3" fmla="*/ 150005 h 192642"/>
                <a:gd name="connsiteX4" fmla="*/ 12975 w 44107"/>
                <a:gd name="connsiteY4" fmla="*/ 175064 h 192642"/>
                <a:gd name="connsiteX5" fmla="*/ 10125 w 44107"/>
                <a:gd name="connsiteY5" fmla="*/ 192642 h 192642"/>
                <a:gd name="connsiteX6" fmla="*/ 9703 w 44107"/>
                <a:gd name="connsiteY6" fmla="*/ 192462 h 192642"/>
                <a:gd name="connsiteX7" fmla="*/ 12813 w 44107"/>
                <a:gd name="connsiteY7" fmla="*/ 181939 h 192642"/>
                <a:gd name="connsiteX8" fmla="*/ 12501 w 44107"/>
                <a:gd name="connsiteY8" fmla="*/ 175066 h 192642"/>
                <a:gd name="connsiteX9" fmla="*/ 28 w 44107"/>
                <a:gd name="connsiteY9" fmla="*/ 150006 h 192642"/>
                <a:gd name="connsiteX10" fmla="*/ 10600 w 44107"/>
                <a:gd name="connsiteY10" fmla="*/ 95610 h 192642"/>
                <a:gd name="connsiteX11" fmla="*/ 36259 w 44107"/>
                <a:gd name="connsiteY11" fmla="*/ 598 h 192642"/>
                <a:gd name="connsiteX12" fmla="*/ 44107 w 44107"/>
                <a:gd name="connsiteY12" fmla="*/ 0 h 192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4107" h="192642">
                  <a:moveTo>
                    <a:pt x="44107" y="0"/>
                  </a:moveTo>
                  <a:lnTo>
                    <a:pt x="30661" y="20342"/>
                  </a:lnTo>
                  <a:cubicBezTo>
                    <a:pt x="19242" y="40147"/>
                    <a:pt x="11610" y="61822"/>
                    <a:pt x="11075" y="95610"/>
                  </a:cubicBezTo>
                  <a:cubicBezTo>
                    <a:pt x="10600" y="129221"/>
                    <a:pt x="1097" y="123757"/>
                    <a:pt x="502" y="150005"/>
                  </a:cubicBezTo>
                  <a:cubicBezTo>
                    <a:pt x="-91" y="176133"/>
                    <a:pt x="9174" y="171382"/>
                    <a:pt x="12975" y="175064"/>
                  </a:cubicBezTo>
                  <a:cubicBezTo>
                    <a:pt x="15114" y="177201"/>
                    <a:pt x="12739" y="185516"/>
                    <a:pt x="10125" y="192642"/>
                  </a:cubicBezTo>
                  <a:lnTo>
                    <a:pt x="9703" y="192462"/>
                  </a:lnTo>
                  <a:lnTo>
                    <a:pt x="12813" y="181939"/>
                  </a:lnTo>
                  <a:cubicBezTo>
                    <a:pt x="13481" y="178688"/>
                    <a:pt x="13570" y="176075"/>
                    <a:pt x="12501" y="175066"/>
                  </a:cubicBezTo>
                  <a:cubicBezTo>
                    <a:pt x="8700" y="171384"/>
                    <a:pt x="-567" y="176253"/>
                    <a:pt x="28" y="150006"/>
                  </a:cubicBezTo>
                  <a:cubicBezTo>
                    <a:pt x="621" y="123877"/>
                    <a:pt x="10126" y="129341"/>
                    <a:pt x="10600" y="95610"/>
                  </a:cubicBezTo>
                  <a:cubicBezTo>
                    <a:pt x="10957" y="69481"/>
                    <a:pt x="18560" y="21382"/>
                    <a:pt x="36259" y="598"/>
                  </a:cubicBezTo>
                  <a:lnTo>
                    <a:pt x="44107" y="0"/>
                  </a:lnTo>
                  <a:close/>
                </a:path>
              </a:pathLst>
            </a:custGeom>
            <a:grpFill/>
            <a:ln w="12700" cap="flat">
              <a:solidFill>
                <a:srgbClr val="070423"/>
              </a:solidFill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385" name="Freeform 572">
              <a:extLst>
                <a:ext uri="{FF2B5EF4-FFF2-40B4-BE49-F238E27FC236}">
                  <a16:creationId xmlns:a16="http://schemas.microsoft.com/office/drawing/2014/main" id="{801FF7E3-BE46-5FD5-A70D-3F4B8BFF82E4}"/>
                </a:ext>
              </a:extLst>
            </p:cNvPr>
            <p:cNvSpPr/>
            <p:nvPr/>
          </p:nvSpPr>
          <p:spPr>
            <a:xfrm>
              <a:off x="3004059" y="6573493"/>
              <a:ext cx="6562" cy="5845"/>
            </a:xfrm>
            <a:custGeom>
              <a:avLst/>
              <a:gdLst>
                <a:gd name="connsiteX0" fmla="*/ 6562 w 6562"/>
                <a:gd name="connsiteY0" fmla="*/ 0 h 5845"/>
                <a:gd name="connsiteX1" fmla="*/ 6560 w 6562"/>
                <a:gd name="connsiteY1" fmla="*/ 30 h 5845"/>
                <a:gd name="connsiteX2" fmla="*/ 0 w 6562"/>
                <a:gd name="connsiteY2" fmla="*/ 5845 h 5845"/>
                <a:gd name="connsiteX3" fmla="*/ 207 w 6562"/>
                <a:gd name="connsiteY3" fmla="*/ 5633 h 5845"/>
                <a:gd name="connsiteX4" fmla="*/ 6562 w 6562"/>
                <a:gd name="connsiteY4" fmla="*/ 0 h 5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62" h="5845">
                  <a:moveTo>
                    <a:pt x="6562" y="0"/>
                  </a:moveTo>
                  <a:lnTo>
                    <a:pt x="6560" y="30"/>
                  </a:lnTo>
                  <a:lnTo>
                    <a:pt x="0" y="5845"/>
                  </a:lnTo>
                  <a:lnTo>
                    <a:pt x="207" y="5633"/>
                  </a:lnTo>
                  <a:lnTo>
                    <a:pt x="6562" y="0"/>
                  </a:lnTo>
                  <a:close/>
                </a:path>
              </a:pathLst>
            </a:custGeom>
            <a:grpFill/>
            <a:ln w="12700" cap="flat">
              <a:solidFill>
                <a:srgbClr val="070423"/>
              </a:solidFill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386" name="Freeform 573">
              <a:extLst>
                <a:ext uri="{FF2B5EF4-FFF2-40B4-BE49-F238E27FC236}">
                  <a16:creationId xmlns:a16="http://schemas.microsoft.com/office/drawing/2014/main" id="{E7D4D55B-32EA-D025-23D7-2B4EB240E84C}"/>
                </a:ext>
              </a:extLst>
            </p:cNvPr>
            <p:cNvSpPr/>
            <p:nvPr/>
          </p:nvSpPr>
          <p:spPr>
            <a:xfrm>
              <a:off x="2982699" y="6579337"/>
              <a:ext cx="30548" cy="278663"/>
            </a:xfrm>
            <a:custGeom>
              <a:avLst/>
              <a:gdLst>
                <a:gd name="connsiteX0" fmla="*/ 21360 w 30548"/>
                <a:gd name="connsiteY0" fmla="*/ 0 h 278663"/>
                <a:gd name="connsiteX1" fmla="*/ 8814 w 30548"/>
                <a:gd name="connsiteY1" fmla="*/ 12811 h 278663"/>
                <a:gd name="connsiteX2" fmla="*/ 5055 w 30548"/>
                <a:gd name="connsiteY2" fmla="*/ 77579 h 278663"/>
                <a:gd name="connsiteX3" fmla="*/ 29883 w 30548"/>
                <a:gd name="connsiteY3" fmla="*/ 154778 h 278663"/>
                <a:gd name="connsiteX4" fmla="*/ 19073 w 30548"/>
                <a:gd name="connsiteY4" fmla="*/ 189932 h 278663"/>
                <a:gd name="connsiteX5" fmla="*/ 6955 w 30548"/>
                <a:gd name="connsiteY5" fmla="*/ 220099 h 278663"/>
                <a:gd name="connsiteX6" fmla="*/ 7668 w 30548"/>
                <a:gd name="connsiteY6" fmla="*/ 272594 h 278663"/>
                <a:gd name="connsiteX7" fmla="*/ 2499 w 30548"/>
                <a:gd name="connsiteY7" fmla="*/ 278663 h 278663"/>
                <a:gd name="connsiteX8" fmla="*/ 2497 w 30548"/>
                <a:gd name="connsiteY8" fmla="*/ 278663 h 278663"/>
                <a:gd name="connsiteX9" fmla="*/ 7431 w 30548"/>
                <a:gd name="connsiteY9" fmla="*/ 272831 h 278663"/>
                <a:gd name="connsiteX10" fmla="*/ 6718 w 30548"/>
                <a:gd name="connsiteY10" fmla="*/ 220337 h 278663"/>
                <a:gd name="connsiteX11" fmla="*/ 18835 w 30548"/>
                <a:gd name="connsiteY11" fmla="*/ 190170 h 278663"/>
                <a:gd name="connsiteX12" fmla="*/ 29644 w 30548"/>
                <a:gd name="connsiteY12" fmla="*/ 155015 h 278663"/>
                <a:gd name="connsiteX13" fmla="*/ 4818 w 30548"/>
                <a:gd name="connsiteY13" fmla="*/ 77817 h 278663"/>
                <a:gd name="connsiteX14" fmla="*/ 21330 w 30548"/>
                <a:gd name="connsiteY14" fmla="*/ 26 h 278663"/>
                <a:gd name="connsiteX15" fmla="*/ 21360 w 30548"/>
                <a:gd name="connsiteY15" fmla="*/ 0 h 278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0548" h="278663">
                  <a:moveTo>
                    <a:pt x="21360" y="0"/>
                  </a:moveTo>
                  <a:lnTo>
                    <a:pt x="8814" y="12811"/>
                  </a:lnTo>
                  <a:cubicBezTo>
                    <a:pt x="-959" y="32731"/>
                    <a:pt x="-1895" y="68584"/>
                    <a:pt x="5055" y="77579"/>
                  </a:cubicBezTo>
                  <a:cubicBezTo>
                    <a:pt x="13727" y="88745"/>
                    <a:pt x="34516" y="139932"/>
                    <a:pt x="29883" y="154778"/>
                  </a:cubicBezTo>
                  <a:cubicBezTo>
                    <a:pt x="25131" y="169861"/>
                    <a:pt x="27744" y="183638"/>
                    <a:pt x="19073" y="189932"/>
                  </a:cubicBezTo>
                  <a:cubicBezTo>
                    <a:pt x="10401" y="196345"/>
                    <a:pt x="18122" y="214992"/>
                    <a:pt x="6955" y="220099"/>
                  </a:cubicBezTo>
                  <a:cubicBezTo>
                    <a:pt x="-4211" y="225205"/>
                    <a:pt x="16340" y="264993"/>
                    <a:pt x="7668" y="272594"/>
                  </a:cubicBezTo>
                  <a:lnTo>
                    <a:pt x="2499" y="278663"/>
                  </a:lnTo>
                  <a:lnTo>
                    <a:pt x="2497" y="278663"/>
                  </a:lnTo>
                  <a:lnTo>
                    <a:pt x="7431" y="272831"/>
                  </a:lnTo>
                  <a:cubicBezTo>
                    <a:pt x="16102" y="265231"/>
                    <a:pt x="-4449" y="225443"/>
                    <a:pt x="6718" y="220337"/>
                  </a:cubicBezTo>
                  <a:cubicBezTo>
                    <a:pt x="17884" y="215230"/>
                    <a:pt x="10163" y="196465"/>
                    <a:pt x="18835" y="190170"/>
                  </a:cubicBezTo>
                  <a:cubicBezTo>
                    <a:pt x="27507" y="183757"/>
                    <a:pt x="24894" y="170099"/>
                    <a:pt x="29644" y="155015"/>
                  </a:cubicBezTo>
                  <a:cubicBezTo>
                    <a:pt x="34397" y="140170"/>
                    <a:pt x="13489" y="88981"/>
                    <a:pt x="4818" y="77817"/>
                  </a:cubicBezTo>
                  <a:cubicBezTo>
                    <a:pt x="-5518" y="64278"/>
                    <a:pt x="1134" y="5845"/>
                    <a:pt x="21330" y="26"/>
                  </a:cubicBezTo>
                  <a:lnTo>
                    <a:pt x="21360" y="0"/>
                  </a:lnTo>
                  <a:close/>
                </a:path>
              </a:pathLst>
            </a:custGeom>
            <a:grpFill/>
            <a:ln w="12700" cap="flat">
              <a:solidFill>
                <a:srgbClr val="070423"/>
              </a:solidFill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387" name="Freeform 574">
              <a:extLst>
                <a:ext uri="{FF2B5EF4-FFF2-40B4-BE49-F238E27FC236}">
                  <a16:creationId xmlns:a16="http://schemas.microsoft.com/office/drawing/2014/main" id="{C9F65225-C9B6-35C4-053C-99855B3C497F}"/>
                </a:ext>
              </a:extLst>
            </p:cNvPr>
            <p:cNvSpPr/>
            <p:nvPr/>
          </p:nvSpPr>
          <p:spPr>
            <a:xfrm>
              <a:off x="2844750" y="4749137"/>
              <a:ext cx="573629" cy="479944"/>
            </a:xfrm>
            <a:custGeom>
              <a:avLst/>
              <a:gdLst>
                <a:gd name="connsiteX0" fmla="*/ 149775 w 573629"/>
                <a:gd name="connsiteY0" fmla="*/ 282 h 479944"/>
                <a:gd name="connsiteX1" fmla="*/ 185176 w 573629"/>
                <a:gd name="connsiteY1" fmla="*/ 22966 h 479944"/>
                <a:gd name="connsiteX2" fmla="*/ 217963 w 573629"/>
                <a:gd name="connsiteY2" fmla="*/ 54915 h 479944"/>
                <a:gd name="connsiteX3" fmla="*/ 272608 w 573629"/>
                <a:gd name="connsiteY3" fmla="*/ 63465 h 479944"/>
                <a:gd name="connsiteX4" fmla="*/ 351485 w 573629"/>
                <a:gd name="connsiteY4" fmla="*/ 85556 h 479944"/>
                <a:gd name="connsiteX5" fmla="*/ 431553 w 573629"/>
                <a:gd name="connsiteY5" fmla="*/ 55864 h 479944"/>
                <a:gd name="connsiteX6" fmla="*/ 466835 w 573629"/>
                <a:gd name="connsiteY6" fmla="*/ 65603 h 479944"/>
                <a:gd name="connsiteX7" fmla="*/ 461607 w 573629"/>
                <a:gd name="connsiteY7" fmla="*/ 88763 h 479944"/>
                <a:gd name="connsiteX8" fmla="*/ 523855 w 573629"/>
                <a:gd name="connsiteY8" fmla="*/ 111090 h 479944"/>
                <a:gd name="connsiteX9" fmla="*/ 513164 w 573629"/>
                <a:gd name="connsiteY9" fmla="*/ 145414 h 479944"/>
                <a:gd name="connsiteX10" fmla="*/ 573629 w 573629"/>
                <a:gd name="connsiteY10" fmla="*/ 150758 h 479944"/>
                <a:gd name="connsiteX11" fmla="*/ 558543 w 573629"/>
                <a:gd name="connsiteY11" fmla="*/ 170830 h 479944"/>
                <a:gd name="connsiteX12" fmla="*/ 540284 w 573629"/>
                <a:gd name="connsiteY12" fmla="*/ 193393 h 479944"/>
                <a:gd name="connsiteX13" fmla="*/ 540311 w 573629"/>
                <a:gd name="connsiteY13" fmla="*/ 193437 h 479944"/>
                <a:gd name="connsiteX14" fmla="*/ 540283 w 573629"/>
                <a:gd name="connsiteY14" fmla="*/ 193511 h 479944"/>
                <a:gd name="connsiteX15" fmla="*/ 543931 w 573629"/>
                <a:gd name="connsiteY15" fmla="*/ 199570 h 479944"/>
                <a:gd name="connsiteX16" fmla="*/ 550923 w 573629"/>
                <a:gd name="connsiteY16" fmla="*/ 205162 h 479944"/>
                <a:gd name="connsiteX17" fmla="*/ 551628 w 573629"/>
                <a:gd name="connsiteY17" fmla="*/ 210063 h 479944"/>
                <a:gd name="connsiteX18" fmla="*/ 541035 w 573629"/>
                <a:gd name="connsiteY18" fmla="*/ 219301 h 479944"/>
                <a:gd name="connsiteX19" fmla="*/ 518984 w 573629"/>
                <a:gd name="connsiteY19" fmla="*/ 241733 h 479944"/>
                <a:gd name="connsiteX20" fmla="*/ 511901 w 573629"/>
                <a:gd name="connsiteY20" fmla="*/ 259036 h 479944"/>
                <a:gd name="connsiteX21" fmla="*/ 511903 w 573629"/>
                <a:gd name="connsiteY21" fmla="*/ 259040 h 479944"/>
                <a:gd name="connsiteX22" fmla="*/ 511851 w 573629"/>
                <a:gd name="connsiteY22" fmla="*/ 259154 h 479944"/>
                <a:gd name="connsiteX23" fmla="*/ 514826 w 573629"/>
                <a:gd name="connsiteY23" fmla="*/ 264298 h 479944"/>
                <a:gd name="connsiteX24" fmla="*/ 527834 w 573629"/>
                <a:gd name="connsiteY24" fmla="*/ 278564 h 479944"/>
                <a:gd name="connsiteX25" fmla="*/ 542588 w 573629"/>
                <a:gd name="connsiteY25" fmla="*/ 297507 h 479944"/>
                <a:gd name="connsiteX26" fmla="*/ 542433 w 573629"/>
                <a:gd name="connsiteY26" fmla="*/ 297817 h 479944"/>
                <a:gd name="connsiteX27" fmla="*/ 542106 w 573629"/>
                <a:gd name="connsiteY27" fmla="*/ 298264 h 479944"/>
                <a:gd name="connsiteX28" fmla="*/ 531526 w 573629"/>
                <a:gd name="connsiteY28" fmla="*/ 312544 h 479944"/>
                <a:gd name="connsiteX29" fmla="*/ 506526 w 573629"/>
                <a:gd name="connsiteY29" fmla="*/ 325166 h 479944"/>
                <a:gd name="connsiteX30" fmla="*/ 480496 w 573629"/>
                <a:gd name="connsiteY30" fmla="*/ 333183 h 479944"/>
                <a:gd name="connsiteX31" fmla="*/ 465790 w 573629"/>
                <a:gd name="connsiteY31" fmla="*/ 335350 h 479944"/>
                <a:gd name="connsiteX32" fmla="*/ 465672 w 573629"/>
                <a:gd name="connsiteY32" fmla="*/ 335484 h 479944"/>
                <a:gd name="connsiteX33" fmla="*/ 465672 w 573629"/>
                <a:gd name="connsiteY33" fmla="*/ 335484 h 479944"/>
                <a:gd name="connsiteX34" fmla="*/ 465553 w 573629"/>
                <a:gd name="connsiteY34" fmla="*/ 335620 h 479944"/>
                <a:gd name="connsiteX35" fmla="*/ 457554 w 573629"/>
                <a:gd name="connsiteY35" fmla="*/ 344732 h 479944"/>
                <a:gd name="connsiteX36" fmla="*/ 457508 w 573629"/>
                <a:gd name="connsiteY36" fmla="*/ 344813 h 479944"/>
                <a:gd name="connsiteX37" fmla="*/ 457436 w 573629"/>
                <a:gd name="connsiteY37" fmla="*/ 344895 h 479944"/>
                <a:gd name="connsiteX38" fmla="*/ 451848 w 573629"/>
                <a:gd name="connsiteY38" fmla="*/ 354712 h 479944"/>
                <a:gd name="connsiteX39" fmla="*/ 444857 w 573629"/>
                <a:gd name="connsiteY39" fmla="*/ 358599 h 479944"/>
                <a:gd name="connsiteX40" fmla="*/ 435710 w 573629"/>
                <a:gd name="connsiteY40" fmla="*/ 348742 h 479944"/>
                <a:gd name="connsiteX41" fmla="*/ 399240 w 573629"/>
                <a:gd name="connsiteY41" fmla="*/ 336627 h 479944"/>
                <a:gd name="connsiteX42" fmla="*/ 368653 w 573629"/>
                <a:gd name="connsiteY42" fmla="*/ 336477 h 479944"/>
                <a:gd name="connsiteX43" fmla="*/ 368695 w 573629"/>
                <a:gd name="connsiteY43" fmla="*/ 336550 h 479944"/>
                <a:gd name="connsiteX44" fmla="*/ 368536 w 573629"/>
                <a:gd name="connsiteY44" fmla="*/ 336610 h 479944"/>
                <a:gd name="connsiteX45" fmla="*/ 371682 w 573629"/>
                <a:gd name="connsiteY45" fmla="*/ 342089 h 479944"/>
                <a:gd name="connsiteX46" fmla="*/ 424074 w 573629"/>
                <a:gd name="connsiteY46" fmla="*/ 414273 h 479944"/>
                <a:gd name="connsiteX47" fmla="*/ 427176 w 573629"/>
                <a:gd name="connsiteY47" fmla="*/ 411767 h 479944"/>
                <a:gd name="connsiteX48" fmla="*/ 416585 w 573629"/>
                <a:gd name="connsiteY48" fmla="*/ 421425 h 479944"/>
                <a:gd name="connsiteX49" fmla="*/ 400993 w 573629"/>
                <a:gd name="connsiteY49" fmla="*/ 429086 h 479944"/>
                <a:gd name="connsiteX50" fmla="*/ 397866 w 573629"/>
                <a:gd name="connsiteY50" fmla="*/ 435058 h 479944"/>
                <a:gd name="connsiteX51" fmla="*/ 392945 w 573629"/>
                <a:gd name="connsiteY51" fmla="*/ 444346 h 479944"/>
                <a:gd name="connsiteX52" fmla="*/ 388794 w 573629"/>
                <a:gd name="connsiteY52" fmla="*/ 450347 h 479944"/>
                <a:gd name="connsiteX53" fmla="*/ 382254 w 573629"/>
                <a:gd name="connsiteY53" fmla="*/ 452231 h 479944"/>
                <a:gd name="connsiteX54" fmla="*/ 365742 w 573629"/>
                <a:gd name="connsiteY54" fmla="*/ 458362 h 479944"/>
                <a:gd name="connsiteX55" fmla="*/ 337112 w 573629"/>
                <a:gd name="connsiteY55" fmla="*/ 473801 h 479944"/>
                <a:gd name="connsiteX56" fmla="*/ 314659 w 573629"/>
                <a:gd name="connsiteY56" fmla="*/ 477840 h 479944"/>
                <a:gd name="connsiteX57" fmla="*/ 289476 w 573629"/>
                <a:gd name="connsiteY57" fmla="*/ 468219 h 479944"/>
                <a:gd name="connsiteX58" fmla="*/ 275978 w 573629"/>
                <a:gd name="connsiteY58" fmla="*/ 450776 h 479944"/>
                <a:gd name="connsiteX59" fmla="*/ 259080 w 573629"/>
                <a:gd name="connsiteY59" fmla="*/ 429243 h 479944"/>
                <a:gd name="connsiteX60" fmla="*/ 263105 w 573629"/>
                <a:gd name="connsiteY60" fmla="*/ 423089 h 479944"/>
                <a:gd name="connsiteX61" fmla="*/ 255382 w 573629"/>
                <a:gd name="connsiteY61" fmla="*/ 401948 h 479944"/>
                <a:gd name="connsiteX62" fmla="*/ 256689 w 573629"/>
                <a:gd name="connsiteY62" fmla="*/ 370713 h 479944"/>
                <a:gd name="connsiteX63" fmla="*/ 240059 w 573629"/>
                <a:gd name="connsiteY63" fmla="*/ 338883 h 479944"/>
                <a:gd name="connsiteX64" fmla="*/ 249086 w 573629"/>
                <a:gd name="connsiteY64" fmla="*/ 262517 h 479944"/>
                <a:gd name="connsiteX65" fmla="*/ 237935 w 573629"/>
                <a:gd name="connsiteY65" fmla="*/ 247493 h 479944"/>
                <a:gd name="connsiteX66" fmla="*/ 237740 w 573629"/>
                <a:gd name="connsiteY66" fmla="*/ 247508 h 479944"/>
                <a:gd name="connsiteX67" fmla="*/ 237697 w 573629"/>
                <a:gd name="connsiteY67" fmla="*/ 247493 h 479944"/>
                <a:gd name="connsiteX68" fmla="*/ 200060 w 573629"/>
                <a:gd name="connsiteY68" fmla="*/ 250273 h 479944"/>
                <a:gd name="connsiteX69" fmla="*/ 167773 w 573629"/>
                <a:gd name="connsiteY69" fmla="*/ 246275 h 479944"/>
                <a:gd name="connsiteX70" fmla="*/ 141461 w 573629"/>
                <a:gd name="connsiteY70" fmla="*/ 225699 h 479944"/>
                <a:gd name="connsiteX71" fmla="*/ 113514 w 573629"/>
                <a:gd name="connsiteY71" fmla="*/ 215411 h 479944"/>
                <a:gd name="connsiteX72" fmla="*/ 113396 w 573629"/>
                <a:gd name="connsiteY72" fmla="*/ 215424 h 479944"/>
                <a:gd name="connsiteX73" fmla="*/ 113231 w 573629"/>
                <a:gd name="connsiteY73" fmla="*/ 215411 h 479944"/>
                <a:gd name="connsiteX74" fmla="*/ 70000 w 573629"/>
                <a:gd name="connsiteY74" fmla="*/ 220335 h 479944"/>
                <a:gd name="connsiteX75" fmla="*/ 50385 w 573629"/>
                <a:gd name="connsiteY75" fmla="*/ 214540 h 479944"/>
                <a:gd name="connsiteX76" fmla="*/ 42267 w 573629"/>
                <a:gd name="connsiteY76" fmla="*/ 165723 h 479944"/>
                <a:gd name="connsiteX77" fmla="*/ 3897 w 573629"/>
                <a:gd name="connsiteY77" fmla="*/ 129499 h 479944"/>
                <a:gd name="connsiteX78" fmla="*/ 9836 w 573629"/>
                <a:gd name="connsiteY78" fmla="*/ 110259 h 479944"/>
                <a:gd name="connsiteX79" fmla="*/ 15657 w 573629"/>
                <a:gd name="connsiteY79" fmla="*/ 79379 h 479944"/>
                <a:gd name="connsiteX80" fmla="*/ 51770 w 573629"/>
                <a:gd name="connsiteY80" fmla="*/ 31754 h 479944"/>
                <a:gd name="connsiteX81" fmla="*/ 64246 w 573629"/>
                <a:gd name="connsiteY81" fmla="*/ 23635 h 479944"/>
                <a:gd name="connsiteX82" fmla="*/ 64482 w 573629"/>
                <a:gd name="connsiteY82" fmla="*/ 38436 h 479944"/>
                <a:gd name="connsiteX83" fmla="*/ 70064 w 573629"/>
                <a:gd name="connsiteY83" fmla="*/ 52184 h 479944"/>
                <a:gd name="connsiteX84" fmla="*/ 52246 w 573629"/>
                <a:gd name="connsiteY84" fmla="*/ 106933 h 479944"/>
                <a:gd name="connsiteX85" fmla="*/ 96792 w 573629"/>
                <a:gd name="connsiteY85" fmla="*/ 121185 h 479944"/>
                <a:gd name="connsiteX86" fmla="*/ 82182 w 573629"/>
                <a:gd name="connsiteY86" fmla="*/ 60378 h 479944"/>
                <a:gd name="connsiteX87" fmla="*/ 138133 w 573629"/>
                <a:gd name="connsiteY87" fmla="*/ 27242 h 479944"/>
                <a:gd name="connsiteX88" fmla="*/ 149775 w 573629"/>
                <a:gd name="connsiteY88" fmla="*/ 282 h 479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573629" h="479944">
                  <a:moveTo>
                    <a:pt x="149775" y="282"/>
                  </a:moveTo>
                  <a:cubicBezTo>
                    <a:pt x="158447" y="-3043"/>
                    <a:pt x="172701" y="24155"/>
                    <a:pt x="185176" y="22966"/>
                  </a:cubicBezTo>
                  <a:cubicBezTo>
                    <a:pt x="208221" y="20829"/>
                    <a:pt x="218674" y="36387"/>
                    <a:pt x="217963" y="54915"/>
                  </a:cubicBezTo>
                  <a:cubicBezTo>
                    <a:pt x="217250" y="73442"/>
                    <a:pt x="249679" y="72967"/>
                    <a:pt x="272608" y="63465"/>
                  </a:cubicBezTo>
                  <a:cubicBezTo>
                    <a:pt x="295654" y="53964"/>
                    <a:pt x="331291" y="96958"/>
                    <a:pt x="351485" y="85556"/>
                  </a:cubicBezTo>
                  <a:cubicBezTo>
                    <a:pt x="371681" y="74155"/>
                    <a:pt x="406607" y="59903"/>
                    <a:pt x="431553" y="55864"/>
                  </a:cubicBezTo>
                  <a:cubicBezTo>
                    <a:pt x="456499" y="51826"/>
                    <a:pt x="485367" y="64416"/>
                    <a:pt x="466835" y="65603"/>
                  </a:cubicBezTo>
                  <a:cubicBezTo>
                    <a:pt x="448421" y="66791"/>
                    <a:pt x="444026" y="85319"/>
                    <a:pt x="461607" y="88763"/>
                  </a:cubicBezTo>
                  <a:cubicBezTo>
                    <a:pt x="479188" y="92325"/>
                    <a:pt x="524568" y="94463"/>
                    <a:pt x="523855" y="111090"/>
                  </a:cubicBezTo>
                  <a:cubicBezTo>
                    <a:pt x="523143" y="127718"/>
                    <a:pt x="497482" y="146483"/>
                    <a:pt x="513164" y="145414"/>
                  </a:cubicBezTo>
                  <a:cubicBezTo>
                    <a:pt x="525043" y="144583"/>
                    <a:pt x="553673" y="143514"/>
                    <a:pt x="573629" y="150758"/>
                  </a:cubicBezTo>
                  <a:cubicBezTo>
                    <a:pt x="568521" y="160853"/>
                    <a:pt x="562820" y="168336"/>
                    <a:pt x="558543" y="170830"/>
                  </a:cubicBezTo>
                  <a:cubicBezTo>
                    <a:pt x="550702" y="175461"/>
                    <a:pt x="540457" y="185972"/>
                    <a:pt x="540284" y="193393"/>
                  </a:cubicBezTo>
                  <a:lnTo>
                    <a:pt x="540311" y="193437"/>
                  </a:lnTo>
                  <a:lnTo>
                    <a:pt x="540283" y="193511"/>
                  </a:lnTo>
                  <a:cubicBezTo>
                    <a:pt x="540226" y="195984"/>
                    <a:pt x="541288" y="198115"/>
                    <a:pt x="543931" y="199570"/>
                  </a:cubicBezTo>
                  <a:cubicBezTo>
                    <a:pt x="547495" y="201559"/>
                    <a:pt x="549731" y="203409"/>
                    <a:pt x="550923" y="205162"/>
                  </a:cubicBezTo>
                  <a:lnTo>
                    <a:pt x="551628" y="210063"/>
                  </a:lnTo>
                  <a:lnTo>
                    <a:pt x="541035" y="219301"/>
                  </a:lnTo>
                  <a:cubicBezTo>
                    <a:pt x="530863" y="225462"/>
                    <a:pt x="517499" y="232053"/>
                    <a:pt x="518984" y="241733"/>
                  </a:cubicBezTo>
                  <a:cubicBezTo>
                    <a:pt x="520232" y="249572"/>
                    <a:pt x="512191" y="254137"/>
                    <a:pt x="511901" y="259036"/>
                  </a:cubicBezTo>
                  <a:lnTo>
                    <a:pt x="511903" y="259040"/>
                  </a:lnTo>
                  <a:lnTo>
                    <a:pt x="511851" y="259154"/>
                  </a:lnTo>
                  <a:cubicBezTo>
                    <a:pt x="511760" y="260787"/>
                    <a:pt x="512539" y="262457"/>
                    <a:pt x="514826" y="264298"/>
                  </a:cubicBezTo>
                  <a:cubicBezTo>
                    <a:pt x="517855" y="266733"/>
                    <a:pt x="522696" y="272255"/>
                    <a:pt x="527834" y="278564"/>
                  </a:cubicBezTo>
                  <a:lnTo>
                    <a:pt x="542588" y="297507"/>
                  </a:lnTo>
                  <a:lnTo>
                    <a:pt x="542433" y="297817"/>
                  </a:lnTo>
                  <a:lnTo>
                    <a:pt x="542106" y="298264"/>
                  </a:lnTo>
                  <a:lnTo>
                    <a:pt x="531526" y="312544"/>
                  </a:lnTo>
                  <a:lnTo>
                    <a:pt x="506526" y="325166"/>
                  </a:lnTo>
                  <a:cubicBezTo>
                    <a:pt x="496741" y="330124"/>
                    <a:pt x="486792" y="334311"/>
                    <a:pt x="480496" y="333183"/>
                  </a:cubicBezTo>
                  <a:cubicBezTo>
                    <a:pt x="474081" y="331966"/>
                    <a:pt x="469396" y="333057"/>
                    <a:pt x="465790" y="335350"/>
                  </a:cubicBezTo>
                  <a:lnTo>
                    <a:pt x="465672" y="335484"/>
                  </a:lnTo>
                  <a:lnTo>
                    <a:pt x="465672" y="335484"/>
                  </a:lnTo>
                  <a:lnTo>
                    <a:pt x="465553" y="335620"/>
                  </a:lnTo>
                  <a:lnTo>
                    <a:pt x="457554" y="344732"/>
                  </a:lnTo>
                  <a:lnTo>
                    <a:pt x="457508" y="344813"/>
                  </a:lnTo>
                  <a:lnTo>
                    <a:pt x="457436" y="344895"/>
                  </a:lnTo>
                  <a:lnTo>
                    <a:pt x="451848" y="354712"/>
                  </a:lnTo>
                  <a:lnTo>
                    <a:pt x="444857" y="358599"/>
                  </a:lnTo>
                  <a:cubicBezTo>
                    <a:pt x="441889" y="355273"/>
                    <a:pt x="438799" y="352066"/>
                    <a:pt x="435710" y="348742"/>
                  </a:cubicBezTo>
                  <a:cubicBezTo>
                    <a:pt x="432978" y="337458"/>
                    <a:pt x="406843" y="343990"/>
                    <a:pt x="399240" y="336627"/>
                  </a:cubicBezTo>
                  <a:cubicBezTo>
                    <a:pt x="393539" y="331015"/>
                    <a:pt x="372468" y="332018"/>
                    <a:pt x="368653" y="336477"/>
                  </a:cubicBezTo>
                  <a:lnTo>
                    <a:pt x="368695" y="336550"/>
                  </a:lnTo>
                  <a:lnTo>
                    <a:pt x="368536" y="336610"/>
                  </a:lnTo>
                  <a:cubicBezTo>
                    <a:pt x="367264" y="338088"/>
                    <a:pt x="367910" y="339951"/>
                    <a:pt x="371682" y="342089"/>
                  </a:cubicBezTo>
                  <a:cubicBezTo>
                    <a:pt x="371058" y="341777"/>
                    <a:pt x="411999" y="410208"/>
                    <a:pt x="424074" y="414273"/>
                  </a:cubicBezTo>
                  <a:lnTo>
                    <a:pt x="427176" y="411767"/>
                  </a:lnTo>
                  <a:lnTo>
                    <a:pt x="416585" y="421425"/>
                  </a:lnTo>
                  <a:cubicBezTo>
                    <a:pt x="409695" y="422732"/>
                    <a:pt x="404705" y="425285"/>
                    <a:pt x="400993" y="429086"/>
                  </a:cubicBezTo>
                  <a:lnTo>
                    <a:pt x="397866" y="435058"/>
                  </a:lnTo>
                  <a:lnTo>
                    <a:pt x="392945" y="444346"/>
                  </a:lnTo>
                  <a:lnTo>
                    <a:pt x="388794" y="450347"/>
                  </a:lnTo>
                  <a:lnTo>
                    <a:pt x="382254" y="452231"/>
                  </a:lnTo>
                  <a:cubicBezTo>
                    <a:pt x="377264" y="452929"/>
                    <a:pt x="371325" y="453315"/>
                    <a:pt x="365742" y="458362"/>
                  </a:cubicBezTo>
                  <a:cubicBezTo>
                    <a:pt x="354575" y="468576"/>
                    <a:pt x="344715" y="478671"/>
                    <a:pt x="337112" y="473801"/>
                  </a:cubicBezTo>
                  <a:cubicBezTo>
                    <a:pt x="329509" y="468932"/>
                    <a:pt x="323333" y="472732"/>
                    <a:pt x="314659" y="477840"/>
                  </a:cubicBezTo>
                  <a:cubicBezTo>
                    <a:pt x="305988" y="483065"/>
                    <a:pt x="302068" y="478076"/>
                    <a:pt x="289476" y="468219"/>
                  </a:cubicBezTo>
                  <a:cubicBezTo>
                    <a:pt x="284724" y="464537"/>
                    <a:pt x="280804" y="458213"/>
                    <a:pt x="275978" y="450776"/>
                  </a:cubicBezTo>
                  <a:lnTo>
                    <a:pt x="259080" y="429243"/>
                  </a:lnTo>
                  <a:lnTo>
                    <a:pt x="263105" y="423089"/>
                  </a:lnTo>
                  <a:cubicBezTo>
                    <a:pt x="263461" y="421069"/>
                    <a:pt x="266669" y="410617"/>
                    <a:pt x="255382" y="401948"/>
                  </a:cubicBezTo>
                  <a:cubicBezTo>
                    <a:pt x="243978" y="393278"/>
                    <a:pt x="248017" y="380808"/>
                    <a:pt x="256689" y="370713"/>
                  </a:cubicBezTo>
                  <a:cubicBezTo>
                    <a:pt x="265361" y="360618"/>
                    <a:pt x="250988" y="350759"/>
                    <a:pt x="240059" y="338883"/>
                  </a:cubicBezTo>
                  <a:cubicBezTo>
                    <a:pt x="229010" y="326888"/>
                    <a:pt x="236851" y="283063"/>
                    <a:pt x="249086" y="262517"/>
                  </a:cubicBezTo>
                  <a:cubicBezTo>
                    <a:pt x="255204" y="252244"/>
                    <a:pt x="248790" y="248384"/>
                    <a:pt x="237935" y="247493"/>
                  </a:cubicBezTo>
                  <a:lnTo>
                    <a:pt x="237740" y="247508"/>
                  </a:lnTo>
                  <a:lnTo>
                    <a:pt x="237697" y="247493"/>
                  </a:lnTo>
                  <a:lnTo>
                    <a:pt x="200060" y="250273"/>
                  </a:lnTo>
                  <a:lnTo>
                    <a:pt x="167773" y="246275"/>
                  </a:lnTo>
                  <a:cubicBezTo>
                    <a:pt x="157913" y="242089"/>
                    <a:pt x="149063" y="235141"/>
                    <a:pt x="141461" y="225699"/>
                  </a:cubicBezTo>
                  <a:cubicBezTo>
                    <a:pt x="133858" y="216198"/>
                    <a:pt x="124978" y="214535"/>
                    <a:pt x="113514" y="215411"/>
                  </a:cubicBezTo>
                  <a:lnTo>
                    <a:pt x="113396" y="215424"/>
                  </a:lnTo>
                  <a:lnTo>
                    <a:pt x="113231" y="215411"/>
                  </a:lnTo>
                  <a:lnTo>
                    <a:pt x="70000" y="220335"/>
                  </a:lnTo>
                  <a:lnTo>
                    <a:pt x="50385" y="214540"/>
                  </a:lnTo>
                  <a:cubicBezTo>
                    <a:pt x="37188" y="202978"/>
                    <a:pt x="41197" y="177302"/>
                    <a:pt x="42267" y="165723"/>
                  </a:cubicBezTo>
                  <a:cubicBezTo>
                    <a:pt x="43694" y="150164"/>
                    <a:pt x="17202" y="128193"/>
                    <a:pt x="3897" y="129499"/>
                  </a:cubicBezTo>
                  <a:cubicBezTo>
                    <a:pt x="-5250" y="130449"/>
                    <a:pt x="3778" y="118216"/>
                    <a:pt x="9836" y="110259"/>
                  </a:cubicBezTo>
                  <a:cubicBezTo>
                    <a:pt x="16015" y="102302"/>
                    <a:pt x="15539" y="96007"/>
                    <a:pt x="15657" y="79379"/>
                  </a:cubicBezTo>
                  <a:cubicBezTo>
                    <a:pt x="15895" y="62752"/>
                    <a:pt x="39892" y="48264"/>
                    <a:pt x="51770" y="31754"/>
                  </a:cubicBezTo>
                  <a:lnTo>
                    <a:pt x="64246" y="23635"/>
                  </a:lnTo>
                  <a:lnTo>
                    <a:pt x="64482" y="38436"/>
                  </a:lnTo>
                  <a:cubicBezTo>
                    <a:pt x="65848" y="43662"/>
                    <a:pt x="68104" y="48680"/>
                    <a:pt x="70064" y="52184"/>
                  </a:cubicBezTo>
                  <a:cubicBezTo>
                    <a:pt x="75648" y="62278"/>
                    <a:pt x="43692" y="89475"/>
                    <a:pt x="52246" y="106933"/>
                  </a:cubicBezTo>
                  <a:cubicBezTo>
                    <a:pt x="60799" y="124392"/>
                    <a:pt x="88716" y="137932"/>
                    <a:pt x="96792" y="121185"/>
                  </a:cubicBezTo>
                  <a:cubicBezTo>
                    <a:pt x="104990" y="104440"/>
                    <a:pt x="79569" y="77004"/>
                    <a:pt x="82182" y="60378"/>
                  </a:cubicBezTo>
                  <a:cubicBezTo>
                    <a:pt x="84795" y="43631"/>
                    <a:pt x="126135" y="32943"/>
                    <a:pt x="138133" y="27242"/>
                  </a:cubicBezTo>
                  <a:cubicBezTo>
                    <a:pt x="149894" y="21660"/>
                    <a:pt x="135282" y="5983"/>
                    <a:pt x="149775" y="282"/>
                  </a:cubicBezTo>
                  <a:close/>
                </a:path>
              </a:pathLst>
            </a:custGeom>
            <a:grpFill/>
            <a:ln w="12700" cap="flat">
              <a:solidFill>
                <a:srgbClr val="070423"/>
              </a:solidFill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388" name="Freeform 575">
              <a:extLst>
                <a:ext uri="{FF2B5EF4-FFF2-40B4-BE49-F238E27FC236}">
                  <a16:creationId xmlns:a16="http://schemas.microsoft.com/office/drawing/2014/main" id="{31C69EDF-79BF-780E-E9F0-BD5654C6615A}"/>
                </a:ext>
              </a:extLst>
            </p:cNvPr>
            <p:cNvSpPr/>
            <p:nvPr/>
          </p:nvSpPr>
          <p:spPr>
            <a:xfrm>
              <a:off x="3356653" y="4899775"/>
              <a:ext cx="200089" cy="300107"/>
            </a:xfrm>
            <a:custGeom>
              <a:avLst/>
              <a:gdLst>
                <a:gd name="connsiteX0" fmla="*/ 61964 w 200089"/>
                <a:gd name="connsiteY0" fmla="*/ 0 h 300107"/>
                <a:gd name="connsiteX1" fmla="*/ 77407 w 200089"/>
                <a:gd name="connsiteY1" fmla="*/ 9384 h 300107"/>
                <a:gd name="connsiteX2" fmla="*/ 179807 w 200089"/>
                <a:gd name="connsiteY2" fmla="*/ 102614 h 300107"/>
                <a:gd name="connsiteX3" fmla="*/ 179764 w 200089"/>
                <a:gd name="connsiteY3" fmla="*/ 102754 h 300107"/>
                <a:gd name="connsiteX4" fmla="*/ 179451 w 200089"/>
                <a:gd name="connsiteY4" fmla="*/ 102852 h 300107"/>
                <a:gd name="connsiteX5" fmla="*/ 175294 w 200089"/>
                <a:gd name="connsiteY5" fmla="*/ 129456 h 300107"/>
                <a:gd name="connsiteX6" fmla="*/ 172498 w 200089"/>
                <a:gd name="connsiteY6" fmla="*/ 143091 h 300107"/>
                <a:gd name="connsiteX7" fmla="*/ 156285 w 200089"/>
                <a:gd name="connsiteY7" fmla="*/ 149052 h 300107"/>
                <a:gd name="connsiteX8" fmla="*/ 156208 w 200089"/>
                <a:gd name="connsiteY8" fmla="*/ 149114 h 300107"/>
                <a:gd name="connsiteX9" fmla="*/ 156049 w 200089"/>
                <a:gd name="connsiteY9" fmla="*/ 149172 h 300107"/>
                <a:gd name="connsiteX10" fmla="*/ 140012 w 200089"/>
                <a:gd name="connsiteY10" fmla="*/ 185276 h 300107"/>
                <a:gd name="connsiteX11" fmla="*/ 175056 w 200089"/>
                <a:gd name="connsiteY11" fmla="*/ 228268 h 300107"/>
                <a:gd name="connsiteX12" fmla="*/ 185555 w 200089"/>
                <a:gd name="connsiteY12" fmla="*/ 249261 h 300107"/>
                <a:gd name="connsiteX13" fmla="*/ 200089 w 200089"/>
                <a:gd name="connsiteY13" fmla="*/ 274444 h 300107"/>
                <a:gd name="connsiteX14" fmla="*/ 195771 w 200089"/>
                <a:gd name="connsiteY14" fmla="*/ 273488 h 300107"/>
                <a:gd name="connsiteX15" fmla="*/ 190586 w 200089"/>
                <a:gd name="connsiteY15" fmla="*/ 272664 h 300107"/>
                <a:gd name="connsiteX16" fmla="*/ 183831 w 200089"/>
                <a:gd name="connsiteY16" fmla="*/ 271351 h 300107"/>
                <a:gd name="connsiteX17" fmla="*/ 183306 w 200089"/>
                <a:gd name="connsiteY17" fmla="*/ 271508 h 300107"/>
                <a:gd name="connsiteX18" fmla="*/ 181659 w 200089"/>
                <a:gd name="connsiteY18" fmla="*/ 271246 h 300107"/>
                <a:gd name="connsiteX19" fmla="*/ 171255 w 200089"/>
                <a:gd name="connsiteY19" fmla="*/ 275061 h 300107"/>
                <a:gd name="connsiteX20" fmla="*/ 150110 w 200089"/>
                <a:gd name="connsiteY20" fmla="*/ 285394 h 300107"/>
                <a:gd name="connsiteX21" fmla="*/ 122669 w 200089"/>
                <a:gd name="connsiteY21" fmla="*/ 295728 h 300107"/>
                <a:gd name="connsiteX22" fmla="*/ 113751 w 200089"/>
                <a:gd name="connsiteY22" fmla="*/ 298209 h 300107"/>
                <a:gd name="connsiteX23" fmla="*/ 106838 w 200089"/>
                <a:gd name="connsiteY23" fmla="*/ 300107 h 300107"/>
                <a:gd name="connsiteX24" fmla="*/ 77525 w 200089"/>
                <a:gd name="connsiteY24" fmla="*/ 281238 h 300107"/>
                <a:gd name="connsiteX25" fmla="*/ 67785 w 200089"/>
                <a:gd name="connsiteY25" fmla="*/ 207603 h 300107"/>
                <a:gd name="connsiteX26" fmla="*/ 63626 w 200089"/>
                <a:gd name="connsiteY26" fmla="*/ 172686 h 300107"/>
                <a:gd name="connsiteX27" fmla="*/ 45689 w 200089"/>
                <a:gd name="connsiteY27" fmla="*/ 137887 h 300107"/>
                <a:gd name="connsiteX28" fmla="*/ 45600 w 200089"/>
                <a:gd name="connsiteY28" fmla="*/ 137907 h 300107"/>
                <a:gd name="connsiteX29" fmla="*/ 45571 w 200089"/>
                <a:gd name="connsiteY29" fmla="*/ 137887 h 300107"/>
                <a:gd name="connsiteX30" fmla="*/ 43660 w 200089"/>
                <a:gd name="connsiteY30" fmla="*/ 138324 h 300107"/>
                <a:gd name="connsiteX31" fmla="*/ 36111 w 200089"/>
                <a:gd name="connsiteY31" fmla="*/ 139951 h 300107"/>
                <a:gd name="connsiteX32" fmla="*/ 36016 w 200089"/>
                <a:gd name="connsiteY32" fmla="*/ 140073 h 300107"/>
                <a:gd name="connsiteX33" fmla="*/ 35676 w 200089"/>
                <a:gd name="connsiteY33" fmla="*/ 140151 h 300107"/>
                <a:gd name="connsiteX34" fmla="*/ 30769 w 200089"/>
                <a:gd name="connsiteY34" fmla="*/ 146854 h 300107"/>
                <a:gd name="connsiteX35" fmla="*/ 30721 w 200089"/>
                <a:gd name="connsiteY35" fmla="*/ 146915 h 300107"/>
                <a:gd name="connsiteX36" fmla="*/ 30685 w 200089"/>
                <a:gd name="connsiteY36" fmla="*/ 146869 h 300107"/>
                <a:gd name="connsiteX37" fmla="*/ 30721 w 200089"/>
                <a:gd name="connsiteY37" fmla="*/ 146797 h 300107"/>
                <a:gd name="connsiteX38" fmla="*/ 2924 w 200089"/>
                <a:gd name="connsiteY38" fmla="*/ 113542 h 300107"/>
                <a:gd name="connsiteX39" fmla="*/ 0 w 200089"/>
                <a:gd name="connsiteY39" fmla="*/ 108402 h 300107"/>
                <a:gd name="connsiteX40" fmla="*/ 2196 w 200089"/>
                <a:gd name="connsiteY40" fmla="*/ 103595 h 300107"/>
                <a:gd name="connsiteX41" fmla="*/ 7082 w 200089"/>
                <a:gd name="connsiteY41" fmla="*/ 91213 h 300107"/>
                <a:gd name="connsiteX42" fmla="*/ 39740 w 200089"/>
                <a:gd name="connsiteY42" fmla="*/ 59530 h 300107"/>
                <a:gd name="connsiteX43" fmla="*/ 39725 w 200089"/>
                <a:gd name="connsiteY43" fmla="*/ 59425 h 300107"/>
                <a:gd name="connsiteX44" fmla="*/ 39740 w 200089"/>
                <a:gd name="connsiteY44" fmla="*/ 59412 h 300107"/>
                <a:gd name="connsiteX45" fmla="*/ 32028 w 200089"/>
                <a:gd name="connsiteY45" fmla="*/ 48814 h 300107"/>
                <a:gd name="connsiteX46" fmla="*/ 28408 w 200089"/>
                <a:gd name="connsiteY46" fmla="*/ 42799 h 300107"/>
                <a:gd name="connsiteX47" fmla="*/ 31448 w 200089"/>
                <a:gd name="connsiteY47" fmla="*/ 34754 h 300107"/>
                <a:gd name="connsiteX48" fmla="*/ 46639 w 200089"/>
                <a:gd name="connsiteY48" fmla="*/ 20310 h 300107"/>
                <a:gd name="connsiteX49" fmla="*/ 61964 w 200089"/>
                <a:gd name="connsiteY49" fmla="*/ 0 h 300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200089" h="300107">
                  <a:moveTo>
                    <a:pt x="61964" y="0"/>
                  </a:moveTo>
                  <a:cubicBezTo>
                    <a:pt x="68141" y="2257"/>
                    <a:pt x="73606" y="5226"/>
                    <a:pt x="77407" y="9384"/>
                  </a:cubicBezTo>
                  <a:cubicBezTo>
                    <a:pt x="93800" y="27316"/>
                    <a:pt x="154860" y="100357"/>
                    <a:pt x="179807" y="102614"/>
                  </a:cubicBezTo>
                  <a:lnTo>
                    <a:pt x="179764" y="102754"/>
                  </a:lnTo>
                  <a:lnTo>
                    <a:pt x="179451" y="102852"/>
                  </a:lnTo>
                  <a:cubicBezTo>
                    <a:pt x="175887" y="113542"/>
                    <a:pt x="172205" y="123519"/>
                    <a:pt x="175294" y="129456"/>
                  </a:cubicBezTo>
                  <a:lnTo>
                    <a:pt x="172498" y="143091"/>
                  </a:lnTo>
                  <a:lnTo>
                    <a:pt x="156285" y="149052"/>
                  </a:lnTo>
                  <a:lnTo>
                    <a:pt x="156208" y="149114"/>
                  </a:lnTo>
                  <a:lnTo>
                    <a:pt x="156049" y="149172"/>
                  </a:lnTo>
                  <a:cubicBezTo>
                    <a:pt x="144051" y="150834"/>
                    <a:pt x="147377" y="177675"/>
                    <a:pt x="140012" y="185276"/>
                  </a:cubicBezTo>
                  <a:cubicBezTo>
                    <a:pt x="132647" y="192877"/>
                    <a:pt x="168760" y="211880"/>
                    <a:pt x="175056" y="228268"/>
                  </a:cubicBezTo>
                  <a:cubicBezTo>
                    <a:pt x="176898" y="233138"/>
                    <a:pt x="180877" y="240828"/>
                    <a:pt x="185555" y="249261"/>
                  </a:cubicBezTo>
                  <a:lnTo>
                    <a:pt x="200089" y="274444"/>
                  </a:lnTo>
                  <a:lnTo>
                    <a:pt x="195771" y="273488"/>
                  </a:lnTo>
                  <a:lnTo>
                    <a:pt x="190586" y="272664"/>
                  </a:lnTo>
                  <a:lnTo>
                    <a:pt x="183831" y="271351"/>
                  </a:lnTo>
                  <a:lnTo>
                    <a:pt x="183306" y="271508"/>
                  </a:lnTo>
                  <a:lnTo>
                    <a:pt x="181659" y="271246"/>
                  </a:lnTo>
                  <a:cubicBezTo>
                    <a:pt x="177380" y="271224"/>
                    <a:pt x="173720" y="272211"/>
                    <a:pt x="171255" y="275061"/>
                  </a:cubicBezTo>
                  <a:cubicBezTo>
                    <a:pt x="161395" y="286464"/>
                    <a:pt x="154980" y="275300"/>
                    <a:pt x="150110" y="285394"/>
                  </a:cubicBezTo>
                  <a:cubicBezTo>
                    <a:pt x="145240" y="295490"/>
                    <a:pt x="127657" y="289433"/>
                    <a:pt x="122669" y="295728"/>
                  </a:cubicBezTo>
                  <a:lnTo>
                    <a:pt x="113751" y="298209"/>
                  </a:lnTo>
                  <a:lnTo>
                    <a:pt x="106838" y="300107"/>
                  </a:lnTo>
                  <a:cubicBezTo>
                    <a:pt x="98997" y="298786"/>
                    <a:pt x="88929" y="293590"/>
                    <a:pt x="77525" y="281238"/>
                  </a:cubicBezTo>
                  <a:cubicBezTo>
                    <a:pt x="54717" y="256535"/>
                    <a:pt x="57925" y="215205"/>
                    <a:pt x="67785" y="207603"/>
                  </a:cubicBezTo>
                  <a:cubicBezTo>
                    <a:pt x="77763" y="200002"/>
                    <a:pt x="77525" y="178743"/>
                    <a:pt x="63626" y="172686"/>
                  </a:cubicBezTo>
                  <a:cubicBezTo>
                    <a:pt x="49847" y="166629"/>
                    <a:pt x="63271" y="140144"/>
                    <a:pt x="45689" y="137887"/>
                  </a:cubicBezTo>
                  <a:lnTo>
                    <a:pt x="45600" y="137907"/>
                  </a:lnTo>
                  <a:lnTo>
                    <a:pt x="45571" y="137887"/>
                  </a:lnTo>
                  <a:lnTo>
                    <a:pt x="43660" y="138324"/>
                  </a:lnTo>
                  <a:lnTo>
                    <a:pt x="36111" y="139951"/>
                  </a:lnTo>
                  <a:lnTo>
                    <a:pt x="36016" y="140073"/>
                  </a:lnTo>
                  <a:lnTo>
                    <a:pt x="35676" y="140151"/>
                  </a:lnTo>
                  <a:lnTo>
                    <a:pt x="30769" y="146854"/>
                  </a:lnTo>
                  <a:lnTo>
                    <a:pt x="30721" y="146915"/>
                  </a:lnTo>
                  <a:lnTo>
                    <a:pt x="30685" y="146869"/>
                  </a:lnTo>
                  <a:lnTo>
                    <a:pt x="30721" y="146797"/>
                  </a:lnTo>
                  <a:cubicBezTo>
                    <a:pt x="22407" y="135751"/>
                    <a:pt x="8983" y="118411"/>
                    <a:pt x="2924" y="113542"/>
                  </a:cubicBezTo>
                  <a:lnTo>
                    <a:pt x="0" y="108402"/>
                  </a:lnTo>
                  <a:lnTo>
                    <a:pt x="2196" y="103595"/>
                  </a:lnTo>
                  <a:cubicBezTo>
                    <a:pt x="4586" y="100210"/>
                    <a:pt x="7913" y="96439"/>
                    <a:pt x="7082" y="91213"/>
                  </a:cubicBezTo>
                  <a:cubicBezTo>
                    <a:pt x="4854" y="76694"/>
                    <a:pt x="36037" y="69122"/>
                    <a:pt x="39740" y="59530"/>
                  </a:cubicBezTo>
                  <a:lnTo>
                    <a:pt x="39725" y="59425"/>
                  </a:lnTo>
                  <a:lnTo>
                    <a:pt x="39740" y="59412"/>
                  </a:lnTo>
                  <a:cubicBezTo>
                    <a:pt x="40975" y="56214"/>
                    <a:pt x="39156" y="52792"/>
                    <a:pt x="32028" y="48814"/>
                  </a:cubicBezTo>
                  <a:lnTo>
                    <a:pt x="28408" y="42799"/>
                  </a:lnTo>
                  <a:lnTo>
                    <a:pt x="31448" y="34754"/>
                  </a:lnTo>
                  <a:cubicBezTo>
                    <a:pt x="35116" y="29098"/>
                    <a:pt x="41412" y="23397"/>
                    <a:pt x="46639" y="20310"/>
                  </a:cubicBezTo>
                  <a:cubicBezTo>
                    <a:pt x="50916" y="17815"/>
                    <a:pt x="56499" y="10333"/>
                    <a:pt x="61964" y="0"/>
                  </a:cubicBezTo>
                  <a:close/>
                </a:path>
              </a:pathLst>
            </a:custGeom>
            <a:grpFill/>
            <a:ln w="12700" cap="flat">
              <a:solidFill>
                <a:srgbClr val="070423"/>
              </a:solidFill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389" name="Freeform 576">
              <a:extLst>
                <a:ext uri="{FF2B5EF4-FFF2-40B4-BE49-F238E27FC236}">
                  <a16:creationId xmlns:a16="http://schemas.microsoft.com/office/drawing/2014/main" id="{66DDE077-5BE8-86DE-1F78-876F50B1F1E0}"/>
                </a:ext>
              </a:extLst>
            </p:cNvPr>
            <p:cNvSpPr/>
            <p:nvPr/>
          </p:nvSpPr>
          <p:spPr>
            <a:xfrm>
              <a:off x="3495917" y="4993577"/>
              <a:ext cx="278961" cy="181935"/>
            </a:xfrm>
            <a:custGeom>
              <a:avLst/>
              <a:gdLst>
                <a:gd name="connsiteX0" fmla="*/ 61065 w 278961"/>
                <a:gd name="connsiteY0" fmla="*/ 11 h 181935"/>
                <a:gd name="connsiteX1" fmla="*/ 75826 w 278961"/>
                <a:gd name="connsiteY1" fmla="*/ 8220 h 181935"/>
                <a:gd name="connsiteX2" fmla="*/ 129402 w 278961"/>
                <a:gd name="connsiteY2" fmla="*/ 6558 h 181935"/>
                <a:gd name="connsiteX3" fmla="*/ 171216 w 278961"/>
                <a:gd name="connsiteY3" fmla="*/ 15465 h 181935"/>
                <a:gd name="connsiteX4" fmla="*/ 163377 w 278961"/>
                <a:gd name="connsiteY4" fmla="*/ 36962 h 181935"/>
                <a:gd name="connsiteX5" fmla="*/ 156486 w 278961"/>
                <a:gd name="connsiteY5" fmla="*/ 86487 h 181935"/>
                <a:gd name="connsiteX6" fmla="*/ 163064 w 278961"/>
                <a:gd name="connsiteY6" fmla="*/ 118568 h 181935"/>
                <a:gd name="connsiteX7" fmla="*/ 156486 w 278961"/>
                <a:gd name="connsiteY7" fmla="*/ 86486 h 181935"/>
                <a:gd name="connsiteX8" fmla="*/ 163495 w 278961"/>
                <a:gd name="connsiteY8" fmla="*/ 37079 h 181935"/>
                <a:gd name="connsiteX9" fmla="*/ 171334 w 278961"/>
                <a:gd name="connsiteY9" fmla="*/ 15583 h 181935"/>
                <a:gd name="connsiteX10" fmla="*/ 206498 w 278961"/>
                <a:gd name="connsiteY10" fmla="*/ 26865 h 181935"/>
                <a:gd name="connsiteX11" fmla="*/ 278368 w 278961"/>
                <a:gd name="connsiteY11" fmla="*/ 81380 h 181935"/>
                <a:gd name="connsiteX12" fmla="*/ 278961 w 278961"/>
                <a:gd name="connsiteY12" fmla="*/ 81736 h 181935"/>
                <a:gd name="connsiteX13" fmla="*/ 230495 w 278961"/>
                <a:gd name="connsiteY13" fmla="*/ 148719 h 181935"/>
                <a:gd name="connsiteX14" fmla="*/ 186897 w 278961"/>
                <a:gd name="connsiteY14" fmla="*/ 168078 h 181935"/>
                <a:gd name="connsiteX15" fmla="*/ 186845 w 278961"/>
                <a:gd name="connsiteY15" fmla="*/ 168083 h 181935"/>
                <a:gd name="connsiteX16" fmla="*/ 161470 w 278961"/>
                <a:gd name="connsiteY16" fmla="*/ 168720 h 181935"/>
                <a:gd name="connsiteX17" fmla="*/ 155999 w 278961"/>
                <a:gd name="connsiteY17" fmla="*/ 165359 h 181935"/>
                <a:gd name="connsiteX18" fmla="*/ 150311 w 278961"/>
                <a:gd name="connsiteY18" fmla="*/ 160306 h 181935"/>
                <a:gd name="connsiteX19" fmla="*/ 145557 w 278961"/>
                <a:gd name="connsiteY19" fmla="*/ 156082 h 181935"/>
                <a:gd name="connsiteX20" fmla="*/ 99228 w 278961"/>
                <a:gd name="connsiteY20" fmla="*/ 155370 h 181935"/>
                <a:gd name="connsiteX21" fmla="*/ 91241 w 278961"/>
                <a:gd name="connsiteY21" fmla="*/ 158156 h 181935"/>
                <a:gd name="connsiteX22" fmla="*/ 91212 w 278961"/>
                <a:gd name="connsiteY22" fmla="*/ 158244 h 181935"/>
                <a:gd name="connsiteX23" fmla="*/ 91121 w 278961"/>
                <a:gd name="connsiteY23" fmla="*/ 158275 h 181935"/>
                <a:gd name="connsiteX24" fmla="*/ 86997 w 278961"/>
                <a:gd name="connsiteY24" fmla="*/ 174980 h 181935"/>
                <a:gd name="connsiteX25" fmla="*/ 81968 w 278961"/>
                <a:gd name="connsiteY25" fmla="*/ 181858 h 181935"/>
                <a:gd name="connsiteX26" fmla="*/ 81120 w 278961"/>
                <a:gd name="connsiteY26" fmla="*/ 181935 h 181935"/>
                <a:gd name="connsiteX27" fmla="*/ 62322 w 278961"/>
                <a:gd name="connsiteY27" fmla="*/ 180974 h 181935"/>
                <a:gd name="connsiteX28" fmla="*/ 61174 w 278961"/>
                <a:gd name="connsiteY28" fmla="*/ 180720 h 181935"/>
                <a:gd name="connsiteX29" fmla="*/ 46437 w 278961"/>
                <a:gd name="connsiteY29" fmla="*/ 155340 h 181935"/>
                <a:gd name="connsiteX30" fmla="*/ 36028 w 278961"/>
                <a:gd name="connsiteY30" fmla="*/ 134349 h 181935"/>
                <a:gd name="connsiteX31" fmla="*/ 984 w 278961"/>
                <a:gd name="connsiteY31" fmla="*/ 91355 h 181935"/>
                <a:gd name="connsiteX32" fmla="*/ 10489 w 278961"/>
                <a:gd name="connsiteY32" fmla="*/ 60474 h 181935"/>
                <a:gd name="connsiteX33" fmla="*/ 16944 w 278961"/>
                <a:gd name="connsiteY33" fmla="*/ 55313 h 181935"/>
                <a:gd name="connsiteX34" fmla="*/ 33223 w 278961"/>
                <a:gd name="connsiteY34" fmla="*/ 49343 h 181935"/>
                <a:gd name="connsiteX35" fmla="*/ 33234 w 278961"/>
                <a:gd name="connsiteY35" fmla="*/ 49290 h 181935"/>
                <a:gd name="connsiteX36" fmla="*/ 33415 w 278961"/>
                <a:gd name="connsiteY36" fmla="*/ 49223 h 181935"/>
                <a:gd name="connsiteX37" fmla="*/ 36266 w 278961"/>
                <a:gd name="connsiteY37" fmla="*/ 35535 h 181935"/>
                <a:gd name="connsiteX38" fmla="*/ 35866 w 278961"/>
                <a:gd name="connsiteY38" fmla="*/ 24001 h 181935"/>
                <a:gd name="connsiteX39" fmla="*/ 40500 w 278961"/>
                <a:gd name="connsiteY39" fmla="*/ 8953 h 181935"/>
                <a:gd name="connsiteX40" fmla="*/ 44346 w 278961"/>
                <a:gd name="connsiteY40" fmla="*/ 7746 h 181935"/>
                <a:gd name="connsiteX41" fmla="*/ 61065 w 278961"/>
                <a:gd name="connsiteY41" fmla="*/ 11 h 181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278961" h="181935">
                  <a:moveTo>
                    <a:pt x="61065" y="11"/>
                  </a:moveTo>
                  <a:cubicBezTo>
                    <a:pt x="66500" y="-182"/>
                    <a:pt x="71608" y="2283"/>
                    <a:pt x="75826" y="8220"/>
                  </a:cubicBezTo>
                  <a:cubicBezTo>
                    <a:pt x="84260" y="20097"/>
                    <a:pt x="107306" y="9646"/>
                    <a:pt x="129402" y="6558"/>
                  </a:cubicBezTo>
                  <a:cubicBezTo>
                    <a:pt x="141875" y="4776"/>
                    <a:pt x="156248" y="9884"/>
                    <a:pt x="171216" y="15465"/>
                  </a:cubicBezTo>
                  <a:cubicBezTo>
                    <a:pt x="168128" y="27223"/>
                    <a:pt x="165277" y="35417"/>
                    <a:pt x="163377" y="36962"/>
                  </a:cubicBezTo>
                  <a:cubicBezTo>
                    <a:pt x="154466" y="44563"/>
                    <a:pt x="148765" y="68672"/>
                    <a:pt x="156486" y="86487"/>
                  </a:cubicBezTo>
                  <a:cubicBezTo>
                    <a:pt x="160347" y="95395"/>
                    <a:pt x="162367" y="107716"/>
                    <a:pt x="163064" y="118568"/>
                  </a:cubicBezTo>
                  <a:cubicBezTo>
                    <a:pt x="162367" y="107716"/>
                    <a:pt x="160347" y="95394"/>
                    <a:pt x="156486" y="86486"/>
                  </a:cubicBezTo>
                  <a:cubicBezTo>
                    <a:pt x="148765" y="68672"/>
                    <a:pt x="154466" y="44563"/>
                    <a:pt x="163495" y="37079"/>
                  </a:cubicBezTo>
                  <a:cubicBezTo>
                    <a:pt x="165395" y="35417"/>
                    <a:pt x="168128" y="27340"/>
                    <a:pt x="171334" y="15583"/>
                  </a:cubicBezTo>
                  <a:cubicBezTo>
                    <a:pt x="182858" y="19859"/>
                    <a:pt x="194738" y="24609"/>
                    <a:pt x="206498" y="26865"/>
                  </a:cubicBezTo>
                  <a:cubicBezTo>
                    <a:pt x="233346" y="32091"/>
                    <a:pt x="260667" y="74254"/>
                    <a:pt x="278368" y="81380"/>
                  </a:cubicBezTo>
                  <a:cubicBezTo>
                    <a:pt x="278605" y="81380"/>
                    <a:pt x="278723" y="81618"/>
                    <a:pt x="278961" y="81736"/>
                  </a:cubicBezTo>
                  <a:cubicBezTo>
                    <a:pt x="261024" y="99788"/>
                    <a:pt x="237027" y="128172"/>
                    <a:pt x="230495" y="148719"/>
                  </a:cubicBezTo>
                  <a:cubicBezTo>
                    <a:pt x="222059" y="175086"/>
                    <a:pt x="210537" y="160240"/>
                    <a:pt x="186897" y="168078"/>
                  </a:cubicBezTo>
                  <a:lnTo>
                    <a:pt x="186845" y="168083"/>
                  </a:lnTo>
                  <a:lnTo>
                    <a:pt x="161470" y="168720"/>
                  </a:lnTo>
                  <a:lnTo>
                    <a:pt x="155999" y="165359"/>
                  </a:lnTo>
                  <a:lnTo>
                    <a:pt x="150311" y="160306"/>
                  </a:lnTo>
                  <a:lnTo>
                    <a:pt x="145557" y="156082"/>
                  </a:lnTo>
                  <a:cubicBezTo>
                    <a:pt x="139142" y="146107"/>
                    <a:pt x="115503" y="156439"/>
                    <a:pt x="99228" y="155370"/>
                  </a:cubicBezTo>
                  <a:cubicBezTo>
                    <a:pt x="95160" y="155103"/>
                    <a:pt x="92747" y="156224"/>
                    <a:pt x="91241" y="158156"/>
                  </a:cubicBezTo>
                  <a:lnTo>
                    <a:pt x="91212" y="158244"/>
                  </a:lnTo>
                  <a:lnTo>
                    <a:pt x="91121" y="158275"/>
                  </a:lnTo>
                  <a:cubicBezTo>
                    <a:pt x="88111" y="162139"/>
                    <a:pt x="88731" y="169246"/>
                    <a:pt x="86997" y="174980"/>
                  </a:cubicBezTo>
                  <a:lnTo>
                    <a:pt x="81968" y="181858"/>
                  </a:lnTo>
                  <a:lnTo>
                    <a:pt x="81120" y="181935"/>
                  </a:lnTo>
                  <a:lnTo>
                    <a:pt x="62322" y="180974"/>
                  </a:lnTo>
                  <a:lnTo>
                    <a:pt x="61174" y="180720"/>
                  </a:lnTo>
                  <a:lnTo>
                    <a:pt x="46437" y="155340"/>
                  </a:lnTo>
                  <a:cubicBezTo>
                    <a:pt x="41760" y="146908"/>
                    <a:pt x="37810" y="139218"/>
                    <a:pt x="36028" y="134349"/>
                  </a:cubicBezTo>
                  <a:cubicBezTo>
                    <a:pt x="29851" y="117960"/>
                    <a:pt x="-6381" y="98957"/>
                    <a:pt x="984" y="91355"/>
                  </a:cubicBezTo>
                  <a:cubicBezTo>
                    <a:pt x="6508" y="85654"/>
                    <a:pt x="6018" y="69064"/>
                    <a:pt x="10489" y="60474"/>
                  </a:cubicBezTo>
                  <a:lnTo>
                    <a:pt x="16944" y="55313"/>
                  </a:lnTo>
                  <a:lnTo>
                    <a:pt x="33223" y="49343"/>
                  </a:lnTo>
                  <a:lnTo>
                    <a:pt x="33234" y="49290"/>
                  </a:lnTo>
                  <a:lnTo>
                    <a:pt x="33415" y="49223"/>
                  </a:lnTo>
                  <a:cubicBezTo>
                    <a:pt x="37484" y="45987"/>
                    <a:pt x="39296" y="41474"/>
                    <a:pt x="36266" y="35535"/>
                  </a:cubicBezTo>
                  <a:cubicBezTo>
                    <a:pt x="34722" y="32567"/>
                    <a:pt x="34871" y="28588"/>
                    <a:pt x="35866" y="24001"/>
                  </a:cubicBezTo>
                  <a:lnTo>
                    <a:pt x="40500" y="8953"/>
                  </a:lnTo>
                  <a:lnTo>
                    <a:pt x="44346" y="7746"/>
                  </a:lnTo>
                  <a:cubicBezTo>
                    <a:pt x="49870" y="3055"/>
                    <a:pt x="55631" y="204"/>
                    <a:pt x="61065" y="11"/>
                  </a:cubicBezTo>
                  <a:close/>
                </a:path>
              </a:pathLst>
            </a:custGeom>
            <a:grpFill/>
            <a:ln w="12700" cap="flat">
              <a:solidFill>
                <a:srgbClr val="070423"/>
              </a:solidFill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390" name="Freeform 577">
              <a:extLst>
                <a:ext uri="{FF2B5EF4-FFF2-40B4-BE49-F238E27FC236}">
                  <a16:creationId xmlns:a16="http://schemas.microsoft.com/office/drawing/2014/main" id="{B1585C4A-707C-F606-F42C-D8CAA5405422}"/>
                </a:ext>
              </a:extLst>
            </p:cNvPr>
            <p:cNvSpPr/>
            <p:nvPr/>
          </p:nvSpPr>
          <p:spPr>
            <a:xfrm>
              <a:off x="2834571" y="5037682"/>
              <a:ext cx="1644808" cy="1691087"/>
            </a:xfrm>
            <a:custGeom>
              <a:avLst/>
              <a:gdLst>
                <a:gd name="connsiteX0" fmla="*/ 567682 w 1644808"/>
                <a:gd name="connsiteY0" fmla="*/ 0 h 1691087"/>
                <a:gd name="connsiteX1" fmla="*/ 575885 w 1644808"/>
                <a:gd name="connsiteY1" fmla="*/ 5518 h 1691087"/>
                <a:gd name="connsiteX2" fmla="*/ 585592 w 1644808"/>
                <a:gd name="connsiteY2" fmla="*/ 34779 h 1691087"/>
                <a:gd name="connsiteX3" fmla="*/ 589749 w 1644808"/>
                <a:gd name="connsiteY3" fmla="*/ 69696 h 1691087"/>
                <a:gd name="connsiteX4" fmla="*/ 599489 w 1644808"/>
                <a:gd name="connsiteY4" fmla="*/ 143331 h 1691087"/>
                <a:gd name="connsiteX5" fmla="*/ 628847 w 1644808"/>
                <a:gd name="connsiteY5" fmla="*/ 162245 h 1691087"/>
                <a:gd name="connsiteX6" fmla="*/ 635833 w 1644808"/>
                <a:gd name="connsiteY6" fmla="*/ 160302 h 1691087"/>
                <a:gd name="connsiteX7" fmla="*/ 644867 w 1644808"/>
                <a:gd name="connsiteY7" fmla="*/ 157821 h 1691087"/>
                <a:gd name="connsiteX8" fmla="*/ 672308 w 1644808"/>
                <a:gd name="connsiteY8" fmla="*/ 147488 h 1691087"/>
                <a:gd name="connsiteX9" fmla="*/ 693455 w 1644808"/>
                <a:gd name="connsiteY9" fmla="*/ 137155 h 1691087"/>
                <a:gd name="connsiteX10" fmla="*/ 705388 w 1644808"/>
                <a:gd name="connsiteY10" fmla="*/ 133601 h 1691087"/>
                <a:gd name="connsiteX11" fmla="*/ 712668 w 1644808"/>
                <a:gd name="connsiteY11" fmla="*/ 134757 h 1691087"/>
                <a:gd name="connsiteX12" fmla="*/ 722215 w 1644808"/>
                <a:gd name="connsiteY12" fmla="*/ 136614 h 1691087"/>
                <a:gd name="connsiteX13" fmla="*/ 722322 w 1644808"/>
                <a:gd name="connsiteY13" fmla="*/ 136799 h 1691087"/>
                <a:gd name="connsiteX14" fmla="*/ 723668 w 1644808"/>
                <a:gd name="connsiteY14" fmla="*/ 136868 h 1691087"/>
                <a:gd name="connsiteX15" fmla="*/ 732210 w 1644808"/>
                <a:gd name="connsiteY15" fmla="*/ 138758 h 1691087"/>
                <a:gd name="connsiteX16" fmla="*/ 742466 w 1644808"/>
                <a:gd name="connsiteY16" fmla="*/ 137829 h 1691087"/>
                <a:gd name="connsiteX17" fmla="*/ 743229 w 1644808"/>
                <a:gd name="connsiteY17" fmla="*/ 137868 h 1691087"/>
                <a:gd name="connsiteX18" fmla="*/ 743314 w 1644808"/>
                <a:gd name="connsiteY18" fmla="*/ 137752 h 1691087"/>
                <a:gd name="connsiteX19" fmla="*/ 743349 w 1644808"/>
                <a:gd name="connsiteY19" fmla="*/ 137749 h 1691087"/>
                <a:gd name="connsiteX20" fmla="*/ 750046 w 1644808"/>
                <a:gd name="connsiteY20" fmla="*/ 121701 h 1691087"/>
                <a:gd name="connsiteX21" fmla="*/ 752558 w 1644808"/>
                <a:gd name="connsiteY21" fmla="*/ 114138 h 1691087"/>
                <a:gd name="connsiteX22" fmla="*/ 760454 w 1644808"/>
                <a:gd name="connsiteY22" fmla="*/ 111384 h 1691087"/>
                <a:gd name="connsiteX23" fmla="*/ 806785 w 1644808"/>
                <a:gd name="connsiteY23" fmla="*/ 112097 h 1691087"/>
                <a:gd name="connsiteX24" fmla="*/ 810942 w 1644808"/>
                <a:gd name="connsiteY24" fmla="*/ 117321 h 1691087"/>
                <a:gd name="connsiteX25" fmla="*/ 817345 w 1644808"/>
                <a:gd name="connsiteY25" fmla="*/ 121253 h 1691087"/>
                <a:gd name="connsiteX26" fmla="*/ 821173 w 1644808"/>
                <a:gd name="connsiteY26" fmla="*/ 124655 h 1691087"/>
                <a:gd name="connsiteX27" fmla="*/ 822816 w 1644808"/>
                <a:gd name="connsiteY27" fmla="*/ 124614 h 1691087"/>
                <a:gd name="connsiteX28" fmla="*/ 824915 w 1644808"/>
                <a:gd name="connsiteY28" fmla="*/ 125903 h 1691087"/>
                <a:gd name="connsiteX29" fmla="*/ 848191 w 1644808"/>
                <a:gd name="connsiteY29" fmla="*/ 123977 h 1691087"/>
                <a:gd name="connsiteX30" fmla="*/ 848363 w 1644808"/>
                <a:gd name="connsiteY30" fmla="*/ 123972 h 1691087"/>
                <a:gd name="connsiteX31" fmla="*/ 891959 w 1644808"/>
                <a:gd name="connsiteY31" fmla="*/ 104614 h 1691087"/>
                <a:gd name="connsiteX32" fmla="*/ 940427 w 1644808"/>
                <a:gd name="connsiteY32" fmla="*/ 37629 h 1691087"/>
                <a:gd name="connsiteX33" fmla="*/ 971314 w 1644808"/>
                <a:gd name="connsiteY33" fmla="*/ 117202 h 1691087"/>
                <a:gd name="connsiteX34" fmla="*/ 1006120 w 1644808"/>
                <a:gd name="connsiteY34" fmla="*/ 161145 h 1691087"/>
                <a:gd name="connsiteX35" fmla="*/ 965255 w 1644808"/>
                <a:gd name="connsiteY35" fmla="*/ 213403 h 1691087"/>
                <a:gd name="connsiteX36" fmla="*/ 954564 w 1644808"/>
                <a:gd name="connsiteY36" fmla="*/ 247725 h 1691087"/>
                <a:gd name="connsiteX37" fmla="*/ 980936 w 1644808"/>
                <a:gd name="connsiteY37" fmla="*/ 215065 h 1691087"/>
                <a:gd name="connsiteX38" fmla="*/ 1065279 w 1644808"/>
                <a:gd name="connsiteY38" fmla="*/ 236206 h 1691087"/>
                <a:gd name="connsiteX39" fmla="*/ 1029878 w 1644808"/>
                <a:gd name="connsiteY39" fmla="*/ 284781 h 1691087"/>
                <a:gd name="connsiteX40" fmla="*/ 1051142 w 1644808"/>
                <a:gd name="connsiteY40" fmla="*/ 283593 h 1691087"/>
                <a:gd name="connsiteX41" fmla="*/ 1080485 w 1644808"/>
                <a:gd name="connsiteY41" fmla="*/ 262810 h 1691087"/>
                <a:gd name="connsiteX42" fmla="*/ 1141188 w 1644808"/>
                <a:gd name="connsiteY42" fmla="*/ 243569 h 1691087"/>
                <a:gd name="connsiteX43" fmla="*/ 1239904 w 1644808"/>
                <a:gd name="connsiteY43" fmla="*/ 301407 h 1691087"/>
                <a:gd name="connsiteX44" fmla="*/ 1232064 w 1644808"/>
                <a:gd name="connsiteY44" fmla="*/ 341313 h 1691087"/>
                <a:gd name="connsiteX45" fmla="*/ 1286235 w 1644808"/>
                <a:gd name="connsiteY45" fmla="*/ 313760 h 1691087"/>
                <a:gd name="connsiteX46" fmla="*/ 1491271 w 1644808"/>
                <a:gd name="connsiteY46" fmla="*/ 368393 h 1691087"/>
                <a:gd name="connsiteX47" fmla="*/ 1591771 w 1644808"/>
                <a:gd name="connsiteY47" fmla="*/ 420649 h 1691087"/>
                <a:gd name="connsiteX48" fmla="*/ 1628121 w 1644808"/>
                <a:gd name="connsiteY48" fmla="*/ 444284 h 1691087"/>
                <a:gd name="connsiteX49" fmla="*/ 1637982 w 1644808"/>
                <a:gd name="connsiteY49" fmla="*/ 565186 h 1691087"/>
                <a:gd name="connsiteX50" fmla="*/ 1580842 w 1644808"/>
                <a:gd name="connsiteY50" fmla="*/ 648204 h 1691087"/>
                <a:gd name="connsiteX51" fmla="*/ 1541521 w 1644808"/>
                <a:gd name="connsiteY51" fmla="*/ 679203 h 1691087"/>
                <a:gd name="connsiteX52" fmla="*/ 1483075 w 1644808"/>
                <a:gd name="connsiteY52" fmla="*/ 736328 h 1691087"/>
                <a:gd name="connsiteX53" fmla="*/ 1475829 w 1644808"/>
                <a:gd name="connsiteY53" fmla="*/ 748443 h 1691087"/>
                <a:gd name="connsiteX54" fmla="*/ 1478798 w 1644808"/>
                <a:gd name="connsiteY54" fmla="*/ 765070 h 1691087"/>
                <a:gd name="connsiteX55" fmla="*/ 1471433 w 1644808"/>
                <a:gd name="connsiteY55" fmla="*/ 907470 h 1691087"/>
                <a:gd name="connsiteX56" fmla="*/ 1467514 w 1644808"/>
                <a:gd name="connsiteY56" fmla="*/ 959252 h 1691087"/>
                <a:gd name="connsiteX57" fmla="*/ 1425342 w 1644808"/>
                <a:gd name="connsiteY57" fmla="*/ 1054978 h 1691087"/>
                <a:gd name="connsiteX58" fmla="*/ 1409186 w 1644808"/>
                <a:gd name="connsiteY58" fmla="*/ 1093933 h 1691087"/>
                <a:gd name="connsiteX59" fmla="*/ 1388872 w 1644808"/>
                <a:gd name="connsiteY59" fmla="*/ 1150108 h 1691087"/>
                <a:gd name="connsiteX60" fmla="*/ 1355254 w 1644808"/>
                <a:gd name="connsiteY60" fmla="*/ 1170775 h 1691087"/>
                <a:gd name="connsiteX61" fmla="*/ 1315220 w 1644808"/>
                <a:gd name="connsiteY61" fmla="*/ 1192152 h 1691087"/>
                <a:gd name="connsiteX62" fmla="*/ 1245845 w 1644808"/>
                <a:gd name="connsiteY62" fmla="*/ 1192152 h 1691087"/>
                <a:gd name="connsiteX63" fmla="*/ 1213771 w 1644808"/>
                <a:gd name="connsiteY63" fmla="*/ 1217567 h 1691087"/>
                <a:gd name="connsiteX64" fmla="*/ 1190843 w 1644808"/>
                <a:gd name="connsiteY64" fmla="*/ 1230751 h 1691087"/>
                <a:gd name="connsiteX65" fmla="*/ 1136674 w 1644808"/>
                <a:gd name="connsiteY65" fmla="*/ 1255455 h 1691087"/>
                <a:gd name="connsiteX66" fmla="*/ 1071812 w 1644808"/>
                <a:gd name="connsiteY66" fmla="*/ 1388473 h 1691087"/>
                <a:gd name="connsiteX67" fmla="*/ 1060527 w 1644808"/>
                <a:gd name="connsiteY67" fmla="*/ 1448686 h 1691087"/>
                <a:gd name="connsiteX68" fmla="*/ 1019544 w 1644808"/>
                <a:gd name="connsiteY68" fmla="*/ 1493580 h 1691087"/>
                <a:gd name="connsiteX69" fmla="*/ 967037 w 1644808"/>
                <a:gd name="connsiteY69" fmla="*/ 1575647 h 1691087"/>
                <a:gd name="connsiteX70" fmla="*/ 964067 w 1644808"/>
                <a:gd name="connsiteY70" fmla="*/ 1561871 h 1691087"/>
                <a:gd name="connsiteX71" fmla="*/ 962642 w 1644808"/>
                <a:gd name="connsiteY71" fmla="*/ 1523985 h 1691087"/>
                <a:gd name="connsiteX72" fmla="*/ 941020 w 1644808"/>
                <a:gd name="connsiteY72" fmla="*/ 1568639 h 1691087"/>
                <a:gd name="connsiteX73" fmla="*/ 919520 w 1644808"/>
                <a:gd name="connsiteY73" fmla="*/ 1619710 h 1691087"/>
                <a:gd name="connsiteX74" fmla="*/ 888753 w 1644808"/>
                <a:gd name="connsiteY74" fmla="*/ 1671848 h 1691087"/>
                <a:gd name="connsiteX75" fmla="*/ 869626 w 1644808"/>
                <a:gd name="connsiteY75" fmla="*/ 1691087 h 1691087"/>
                <a:gd name="connsiteX76" fmla="*/ 869516 w 1644808"/>
                <a:gd name="connsiteY76" fmla="*/ 1690773 h 1691087"/>
                <a:gd name="connsiteX77" fmla="*/ 862780 w 1644808"/>
                <a:gd name="connsiteY77" fmla="*/ 1656618 h 1691087"/>
                <a:gd name="connsiteX78" fmla="*/ 864399 w 1644808"/>
                <a:gd name="connsiteY78" fmla="*/ 1628143 h 1691087"/>
                <a:gd name="connsiteX79" fmla="*/ 852549 w 1644808"/>
                <a:gd name="connsiteY79" fmla="*/ 1607344 h 1691087"/>
                <a:gd name="connsiteX80" fmla="*/ 836180 w 1644808"/>
                <a:gd name="connsiteY80" fmla="*/ 1595922 h 1691087"/>
                <a:gd name="connsiteX81" fmla="*/ 835890 w 1644808"/>
                <a:gd name="connsiteY81" fmla="*/ 1595481 h 1691087"/>
                <a:gd name="connsiteX82" fmla="*/ 788609 w 1644808"/>
                <a:gd name="connsiteY82" fmla="*/ 1560564 h 1691087"/>
                <a:gd name="connsiteX83" fmla="*/ 765326 w 1644808"/>
                <a:gd name="connsiteY83" fmla="*/ 1567452 h 1691087"/>
                <a:gd name="connsiteX84" fmla="*/ 746200 w 1644808"/>
                <a:gd name="connsiteY84" fmla="*/ 1538711 h 1691087"/>
                <a:gd name="connsiteX85" fmla="*/ 710444 w 1644808"/>
                <a:gd name="connsiteY85" fmla="*/ 1526122 h 1691087"/>
                <a:gd name="connsiteX86" fmla="*/ 705984 w 1644808"/>
                <a:gd name="connsiteY86" fmla="*/ 1526462 h 1691087"/>
                <a:gd name="connsiteX87" fmla="*/ 711926 w 1644808"/>
                <a:gd name="connsiteY87" fmla="*/ 1517471 h 1691087"/>
                <a:gd name="connsiteX88" fmla="*/ 734677 w 1644808"/>
                <a:gd name="connsiteY88" fmla="*/ 1483010 h 1691087"/>
                <a:gd name="connsiteX89" fmla="*/ 805834 w 1644808"/>
                <a:gd name="connsiteY89" fmla="*/ 1406169 h 1691087"/>
                <a:gd name="connsiteX90" fmla="*/ 855964 w 1644808"/>
                <a:gd name="connsiteY90" fmla="*/ 1377427 h 1691087"/>
                <a:gd name="connsiteX91" fmla="*/ 852156 w 1644808"/>
                <a:gd name="connsiteY91" fmla="*/ 1323933 h 1691087"/>
                <a:gd name="connsiteX92" fmla="*/ 852151 w 1644808"/>
                <a:gd name="connsiteY92" fmla="*/ 1323924 h 1691087"/>
                <a:gd name="connsiteX93" fmla="*/ 852132 w 1644808"/>
                <a:gd name="connsiteY93" fmla="*/ 1323811 h 1691087"/>
                <a:gd name="connsiteX94" fmla="*/ 847174 w 1644808"/>
                <a:gd name="connsiteY94" fmla="*/ 1313650 h 1691087"/>
                <a:gd name="connsiteX95" fmla="*/ 835725 w 1644808"/>
                <a:gd name="connsiteY95" fmla="*/ 1311958 h 1691087"/>
                <a:gd name="connsiteX96" fmla="*/ 820180 w 1644808"/>
                <a:gd name="connsiteY96" fmla="*/ 1312217 h 1691087"/>
                <a:gd name="connsiteX97" fmla="*/ 820858 w 1644808"/>
                <a:gd name="connsiteY97" fmla="*/ 1303630 h 1691087"/>
                <a:gd name="connsiteX98" fmla="*/ 822269 w 1644808"/>
                <a:gd name="connsiteY98" fmla="*/ 1292855 h 1691087"/>
                <a:gd name="connsiteX99" fmla="*/ 822796 w 1644808"/>
                <a:gd name="connsiteY99" fmla="*/ 1290024 h 1691087"/>
                <a:gd name="connsiteX100" fmla="*/ 825953 w 1644808"/>
                <a:gd name="connsiteY100" fmla="*/ 1273331 h 1691087"/>
                <a:gd name="connsiteX101" fmla="*/ 826016 w 1644808"/>
                <a:gd name="connsiteY101" fmla="*/ 1272714 h 1691087"/>
                <a:gd name="connsiteX102" fmla="*/ 826564 w 1644808"/>
                <a:gd name="connsiteY102" fmla="*/ 1269766 h 1691087"/>
                <a:gd name="connsiteX103" fmla="*/ 827442 w 1644808"/>
                <a:gd name="connsiteY103" fmla="*/ 1258671 h 1691087"/>
                <a:gd name="connsiteX104" fmla="*/ 828253 w 1644808"/>
                <a:gd name="connsiteY104" fmla="*/ 1250680 h 1691087"/>
                <a:gd name="connsiteX105" fmla="*/ 828102 w 1644808"/>
                <a:gd name="connsiteY105" fmla="*/ 1250328 h 1691087"/>
                <a:gd name="connsiteX106" fmla="*/ 828186 w 1644808"/>
                <a:gd name="connsiteY106" fmla="*/ 1249260 h 1691087"/>
                <a:gd name="connsiteX107" fmla="*/ 822702 w 1644808"/>
                <a:gd name="connsiteY107" fmla="*/ 1237639 h 1691087"/>
                <a:gd name="connsiteX108" fmla="*/ 817120 w 1644808"/>
                <a:gd name="connsiteY108" fmla="*/ 1236471 h 1691087"/>
                <a:gd name="connsiteX109" fmla="*/ 800534 w 1644808"/>
                <a:gd name="connsiteY109" fmla="*/ 1232640 h 1691087"/>
                <a:gd name="connsiteX110" fmla="*/ 777848 w 1644808"/>
                <a:gd name="connsiteY110" fmla="*/ 1228724 h 1691087"/>
                <a:gd name="connsiteX111" fmla="*/ 773001 w 1644808"/>
                <a:gd name="connsiteY111" fmla="*/ 1218153 h 1691087"/>
                <a:gd name="connsiteX112" fmla="*/ 767108 w 1644808"/>
                <a:gd name="connsiteY112" fmla="*/ 1199635 h 1691087"/>
                <a:gd name="connsiteX113" fmla="*/ 737885 w 1644808"/>
                <a:gd name="connsiteY113" fmla="*/ 1164955 h 1691087"/>
                <a:gd name="connsiteX114" fmla="*/ 701533 w 1644808"/>
                <a:gd name="connsiteY114" fmla="*/ 1161629 h 1691087"/>
                <a:gd name="connsiteX115" fmla="*/ 685123 w 1644808"/>
                <a:gd name="connsiteY115" fmla="*/ 1159920 h 1691087"/>
                <a:gd name="connsiteX116" fmla="*/ 677693 w 1644808"/>
                <a:gd name="connsiteY116" fmla="*/ 1154960 h 1691087"/>
                <a:gd name="connsiteX117" fmla="*/ 676691 w 1644808"/>
                <a:gd name="connsiteY117" fmla="*/ 1144998 h 1691087"/>
                <a:gd name="connsiteX118" fmla="*/ 679793 w 1644808"/>
                <a:gd name="connsiteY118" fmla="*/ 1128258 h 1691087"/>
                <a:gd name="connsiteX119" fmla="*/ 679791 w 1644808"/>
                <a:gd name="connsiteY119" fmla="*/ 1128159 h 1691087"/>
                <a:gd name="connsiteX120" fmla="*/ 679795 w 1644808"/>
                <a:gd name="connsiteY120" fmla="*/ 1128137 h 1691087"/>
                <a:gd name="connsiteX121" fmla="*/ 673691 w 1644808"/>
                <a:gd name="connsiteY121" fmla="*/ 1094615 h 1691087"/>
                <a:gd name="connsiteX122" fmla="*/ 669010 w 1644808"/>
                <a:gd name="connsiteY122" fmla="*/ 1083835 h 1691087"/>
                <a:gd name="connsiteX123" fmla="*/ 671597 w 1644808"/>
                <a:gd name="connsiteY123" fmla="*/ 1077069 h 1691087"/>
                <a:gd name="connsiteX124" fmla="*/ 677344 w 1644808"/>
                <a:gd name="connsiteY124" fmla="*/ 1068593 h 1691087"/>
                <a:gd name="connsiteX125" fmla="*/ 674211 w 1644808"/>
                <a:gd name="connsiteY125" fmla="*/ 1063137 h 1691087"/>
                <a:gd name="connsiteX126" fmla="*/ 669459 w 1644808"/>
                <a:gd name="connsiteY126" fmla="*/ 1054740 h 1691087"/>
                <a:gd name="connsiteX127" fmla="*/ 676672 w 1644808"/>
                <a:gd name="connsiteY127" fmla="*/ 1045983 h 1691087"/>
                <a:gd name="connsiteX128" fmla="*/ 681164 w 1644808"/>
                <a:gd name="connsiteY128" fmla="*/ 1041665 h 1691087"/>
                <a:gd name="connsiteX129" fmla="*/ 681933 w 1644808"/>
                <a:gd name="connsiteY129" fmla="*/ 1026594 h 1691087"/>
                <a:gd name="connsiteX130" fmla="*/ 686209 w 1644808"/>
                <a:gd name="connsiteY130" fmla="*/ 972080 h 1691087"/>
                <a:gd name="connsiteX131" fmla="*/ 648253 w 1644808"/>
                <a:gd name="connsiteY131" fmla="*/ 915679 h 1691087"/>
                <a:gd name="connsiteX132" fmla="*/ 629613 w 1644808"/>
                <a:gd name="connsiteY132" fmla="*/ 911951 h 1691087"/>
                <a:gd name="connsiteX133" fmla="*/ 626099 w 1644808"/>
                <a:gd name="connsiteY133" fmla="*/ 911152 h 1691087"/>
                <a:gd name="connsiteX134" fmla="*/ 593577 w 1644808"/>
                <a:gd name="connsiteY134" fmla="*/ 907533 h 1691087"/>
                <a:gd name="connsiteX135" fmla="*/ 580364 w 1644808"/>
                <a:gd name="connsiteY135" fmla="*/ 890844 h 1691087"/>
                <a:gd name="connsiteX136" fmla="*/ 575018 w 1644808"/>
                <a:gd name="connsiteY136" fmla="*/ 856402 h 1691087"/>
                <a:gd name="connsiteX137" fmla="*/ 575449 w 1644808"/>
                <a:gd name="connsiteY137" fmla="*/ 843635 h 1691087"/>
                <a:gd name="connsiteX138" fmla="*/ 572411 w 1644808"/>
                <a:gd name="connsiteY138" fmla="*/ 838512 h 1691087"/>
                <a:gd name="connsiteX139" fmla="*/ 570223 w 1644808"/>
                <a:gd name="connsiteY139" fmla="*/ 834819 h 1691087"/>
                <a:gd name="connsiteX140" fmla="*/ 568484 w 1644808"/>
                <a:gd name="connsiteY140" fmla="*/ 824454 h 1691087"/>
                <a:gd name="connsiteX141" fmla="*/ 564386 w 1644808"/>
                <a:gd name="connsiteY141" fmla="*/ 807574 h 1691087"/>
                <a:gd name="connsiteX142" fmla="*/ 564285 w 1644808"/>
                <a:gd name="connsiteY142" fmla="*/ 807482 h 1691087"/>
                <a:gd name="connsiteX143" fmla="*/ 564268 w 1644808"/>
                <a:gd name="connsiteY143" fmla="*/ 807410 h 1691087"/>
                <a:gd name="connsiteX144" fmla="*/ 551972 w 1644808"/>
                <a:gd name="connsiteY144" fmla="*/ 796187 h 1691087"/>
                <a:gd name="connsiteX145" fmla="*/ 493408 w 1644808"/>
                <a:gd name="connsiteY145" fmla="*/ 773978 h 1691087"/>
                <a:gd name="connsiteX146" fmla="*/ 454087 w 1644808"/>
                <a:gd name="connsiteY146" fmla="*/ 756757 h 1691087"/>
                <a:gd name="connsiteX147" fmla="*/ 424389 w 1644808"/>
                <a:gd name="connsiteY147" fmla="*/ 751056 h 1691087"/>
                <a:gd name="connsiteX148" fmla="*/ 400185 w 1644808"/>
                <a:gd name="connsiteY148" fmla="*/ 746231 h 1691087"/>
                <a:gd name="connsiteX149" fmla="*/ 374845 w 1644808"/>
                <a:gd name="connsiteY149" fmla="*/ 722184 h 1691087"/>
                <a:gd name="connsiteX150" fmla="*/ 363648 w 1644808"/>
                <a:gd name="connsiteY150" fmla="*/ 701488 h 1691087"/>
                <a:gd name="connsiteX151" fmla="*/ 360239 w 1644808"/>
                <a:gd name="connsiteY151" fmla="*/ 641080 h 1691087"/>
                <a:gd name="connsiteX152" fmla="*/ 286034 w 1644808"/>
                <a:gd name="connsiteY152" fmla="*/ 655961 h 1691087"/>
                <a:gd name="connsiteX153" fmla="*/ 284913 w 1644808"/>
                <a:gd name="connsiteY153" fmla="*/ 656432 h 1691087"/>
                <a:gd name="connsiteX154" fmla="*/ 276812 w 1644808"/>
                <a:gd name="connsiteY154" fmla="*/ 659606 h 1691087"/>
                <a:gd name="connsiteX155" fmla="*/ 271620 w 1644808"/>
                <a:gd name="connsiteY155" fmla="*/ 661863 h 1691087"/>
                <a:gd name="connsiteX156" fmla="*/ 236101 w 1644808"/>
                <a:gd name="connsiteY156" fmla="*/ 680865 h 1691087"/>
                <a:gd name="connsiteX157" fmla="*/ 200463 w 1644808"/>
                <a:gd name="connsiteY157" fmla="*/ 689891 h 1691087"/>
                <a:gd name="connsiteX158" fmla="*/ 199039 w 1644808"/>
                <a:gd name="connsiteY158" fmla="*/ 689685 h 1691087"/>
                <a:gd name="connsiteX159" fmla="*/ 186697 w 1644808"/>
                <a:gd name="connsiteY159" fmla="*/ 687072 h 1691087"/>
                <a:gd name="connsiteX160" fmla="*/ 186682 w 1644808"/>
                <a:gd name="connsiteY160" fmla="*/ 687041 h 1691087"/>
                <a:gd name="connsiteX161" fmla="*/ 178790 w 1644808"/>
                <a:gd name="connsiteY161" fmla="*/ 686749 h 1691087"/>
                <a:gd name="connsiteX162" fmla="*/ 173334 w 1644808"/>
                <a:gd name="connsiteY162" fmla="*/ 685958 h 1691087"/>
                <a:gd name="connsiteX163" fmla="*/ 169761 w 1644808"/>
                <a:gd name="connsiteY163" fmla="*/ 686415 h 1691087"/>
                <a:gd name="connsiteX164" fmla="*/ 165033 w 1644808"/>
                <a:gd name="connsiteY164" fmla="*/ 686240 h 1691087"/>
                <a:gd name="connsiteX165" fmla="*/ 149159 w 1644808"/>
                <a:gd name="connsiteY165" fmla="*/ 689050 h 1691087"/>
                <a:gd name="connsiteX166" fmla="*/ 146294 w 1644808"/>
                <a:gd name="connsiteY166" fmla="*/ 689416 h 1691087"/>
                <a:gd name="connsiteX167" fmla="*/ 138535 w 1644808"/>
                <a:gd name="connsiteY167" fmla="*/ 682391 h 1691087"/>
                <a:gd name="connsiteX168" fmla="*/ 136409 w 1644808"/>
                <a:gd name="connsiteY168" fmla="*/ 663965 h 1691087"/>
                <a:gd name="connsiteX169" fmla="*/ 136239 w 1644808"/>
                <a:gd name="connsiteY169" fmla="*/ 661878 h 1691087"/>
                <a:gd name="connsiteX170" fmla="*/ 132037 w 1644808"/>
                <a:gd name="connsiteY170" fmla="*/ 626828 h 1691087"/>
                <a:gd name="connsiteX171" fmla="*/ 131968 w 1644808"/>
                <a:gd name="connsiteY171" fmla="*/ 626887 h 1691087"/>
                <a:gd name="connsiteX172" fmla="*/ 131919 w 1644808"/>
                <a:gd name="connsiteY172" fmla="*/ 626708 h 1691087"/>
                <a:gd name="connsiteX173" fmla="*/ 117308 w 1644808"/>
                <a:gd name="connsiteY173" fmla="*/ 639178 h 1691087"/>
                <a:gd name="connsiteX174" fmla="*/ 50546 w 1644808"/>
                <a:gd name="connsiteY174" fmla="*/ 622788 h 1691087"/>
                <a:gd name="connsiteX175" fmla="*/ 35029 w 1644808"/>
                <a:gd name="connsiteY175" fmla="*/ 620125 h 1691087"/>
                <a:gd name="connsiteX176" fmla="*/ 29518 w 1644808"/>
                <a:gd name="connsiteY176" fmla="*/ 607231 h 1691087"/>
                <a:gd name="connsiteX177" fmla="*/ 11819 w 1644808"/>
                <a:gd name="connsiteY177" fmla="*/ 571719 h 1691087"/>
                <a:gd name="connsiteX178" fmla="*/ 4049 w 1644808"/>
                <a:gd name="connsiteY178" fmla="*/ 558868 h 1691087"/>
                <a:gd name="connsiteX179" fmla="*/ 0 w 1644808"/>
                <a:gd name="connsiteY179" fmla="*/ 552129 h 1691087"/>
                <a:gd name="connsiteX180" fmla="*/ 295 w 1644808"/>
                <a:gd name="connsiteY180" fmla="*/ 536091 h 1691087"/>
                <a:gd name="connsiteX181" fmla="*/ 6116 w 1644808"/>
                <a:gd name="connsiteY181" fmla="*/ 509011 h 1691087"/>
                <a:gd name="connsiteX182" fmla="*/ 37359 w 1644808"/>
                <a:gd name="connsiteY182" fmla="*/ 447016 h 1691087"/>
                <a:gd name="connsiteX183" fmla="*/ 73947 w 1644808"/>
                <a:gd name="connsiteY183" fmla="*/ 421838 h 1691087"/>
                <a:gd name="connsiteX184" fmla="*/ 124197 w 1644808"/>
                <a:gd name="connsiteY184" fmla="*/ 402717 h 1691087"/>
                <a:gd name="connsiteX185" fmla="*/ 131259 w 1644808"/>
                <a:gd name="connsiteY185" fmla="*/ 398831 h 1691087"/>
                <a:gd name="connsiteX186" fmla="*/ 133905 w 1644808"/>
                <a:gd name="connsiteY186" fmla="*/ 397443 h 1691087"/>
                <a:gd name="connsiteX187" fmla="*/ 138040 w 1644808"/>
                <a:gd name="connsiteY187" fmla="*/ 397350 h 1691087"/>
                <a:gd name="connsiteX188" fmla="*/ 143235 w 1644808"/>
                <a:gd name="connsiteY188" fmla="*/ 397475 h 1691087"/>
                <a:gd name="connsiteX189" fmla="*/ 144728 w 1644808"/>
                <a:gd name="connsiteY189" fmla="*/ 397681 h 1691087"/>
                <a:gd name="connsiteX190" fmla="*/ 157815 w 1644808"/>
                <a:gd name="connsiteY190" fmla="*/ 399984 h 1691087"/>
                <a:gd name="connsiteX191" fmla="*/ 157017 w 1644808"/>
                <a:gd name="connsiteY191" fmla="*/ 399374 h 1691087"/>
                <a:gd name="connsiteX192" fmla="*/ 157498 w 1644808"/>
                <a:gd name="connsiteY192" fmla="*/ 399440 h 1691087"/>
                <a:gd name="connsiteX193" fmla="*/ 158054 w 1644808"/>
                <a:gd name="connsiteY193" fmla="*/ 399865 h 1691087"/>
                <a:gd name="connsiteX194" fmla="*/ 159422 w 1644808"/>
                <a:gd name="connsiteY194" fmla="*/ 399705 h 1691087"/>
                <a:gd name="connsiteX195" fmla="*/ 159718 w 1644808"/>
                <a:gd name="connsiteY195" fmla="*/ 399746 h 1691087"/>
                <a:gd name="connsiteX196" fmla="*/ 159817 w 1644808"/>
                <a:gd name="connsiteY196" fmla="*/ 399659 h 1691087"/>
                <a:gd name="connsiteX197" fmla="*/ 160074 w 1644808"/>
                <a:gd name="connsiteY197" fmla="*/ 399629 h 1691087"/>
                <a:gd name="connsiteX198" fmla="*/ 183120 w 1644808"/>
                <a:gd name="connsiteY198" fmla="*/ 285732 h 1691087"/>
                <a:gd name="connsiteX199" fmla="*/ 183594 w 1644808"/>
                <a:gd name="connsiteY199" fmla="*/ 195708 h 1691087"/>
                <a:gd name="connsiteX200" fmla="*/ 175042 w 1644808"/>
                <a:gd name="connsiteY200" fmla="*/ 178725 h 1691087"/>
                <a:gd name="connsiteX201" fmla="*/ 163875 w 1644808"/>
                <a:gd name="connsiteY201" fmla="*/ 155920 h 1691087"/>
                <a:gd name="connsiteX202" fmla="*/ 164043 w 1644808"/>
                <a:gd name="connsiteY202" fmla="*/ 155770 h 1691087"/>
                <a:gd name="connsiteX203" fmla="*/ 168038 w 1644808"/>
                <a:gd name="connsiteY203" fmla="*/ 153715 h 1691087"/>
                <a:gd name="connsiteX204" fmla="*/ 178803 w 1644808"/>
                <a:gd name="connsiteY204" fmla="*/ 151451 h 1691087"/>
                <a:gd name="connsiteX205" fmla="*/ 197957 w 1644808"/>
                <a:gd name="connsiteY205" fmla="*/ 148860 h 1691087"/>
                <a:gd name="connsiteX206" fmla="*/ 218668 w 1644808"/>
                <a:gd name="connsiteY206" fmla="*/ 149641 h 1691087"/>
                <a:gd name="connsiteX207" fmla="*/ 267072 w 1644808"/>
                <a:gd name="connsiteY207" fmla="*/ 144041 h 1691087"/>
                <a:gd name="connsiteX208" fmla="*/ 269166 w 1644808"/>
                <a:gd name="connsiteY208" fmla="*/ 140840 h 1691087"/>
                <a:gd name="connsiteX209" fmla="*/ 286084 w 1644808"/>
                <a:gd name="connsiteY209" fmla="*/ 162348 h 1691087"/>
                <a:gd name="connsiteX210" fmla="*/ 299536 w 1644808"/>
                <a:gd name="connsiteY210" fmla="*/ 179792 h 1691087"/>
                <a:gd name="connsiteX211" fmla="*/ 324722 w 1644808"/>
                <a:gd name="connsiteY211" fmla="*/ 189412 h 1691087"/>
                <a:gd name="connsiteX212" fmla="*/ 347173 w 1644808"/>
                <a:gd name="connsiteY212" fmla="*/ 185374 h 1691087"/>
                <a:gd name="connsiteX213" fmla="*/ 375803 w 1644808"/>
                <a:gd name="connsiteY213" fmla="*/ 169934 h 1691087"/>
                <a:gd name="connsiteX214" fmla="*/ 398905 w 1644808"/>
                <a:gd name="connsiteY214" fmla="*/ 161901 h 1691087"/>
                <a:gd name="connsiteX215" fmla="*/ 398973 w 1644808"/>
                <a:gd name="connsiteY215" fmla="*/ 161802 h 1691087"/>
                <a:gd name="connsiteX216" fmla="*/ 399040 w 1644808"/>
                <a:gd name="connsiteY216" fmla="*/ 161783 h 1691087"/>
                <a:gd name="connsiteX217" fmla="*/ 403242 w 1644808"/>
                <a:gd name="connsiteY217" fmla="*/ 155683 h 1691087"/>
                <a:gd name="connsiteX218" fmla="*/ 408045 w 1644808"/>
                <a:gd name="connsiteY218" fmla="*/ 146513 h 1691087"/>
                <a:gd name="connsiteX219" fmla="*/ 411099 w 1644808"/>
                <a:gd name="connsiteY219" fmla="*/ 140747 h 1691087"/>
                <a:gd name="connsiteX220" fmla="*/ 426646 w 1644808"/>
                <a:gd name="connsiteY220" fmla="*/ 132998 h 1691087"/>
                <a:gd name="connsiteX221" fmla="*/ 437455 w 1644808"/>
                <a:gd name="connsiteY221" fmla="*/ 123141 h 1691087"/>
                <a:gd name="connsiteX222" fmla="*/ 437355 w 1644808"/>
                <a:gd name="connsiteY222" fmla="*/ 123222 h 1691087"/>
                <a:gd name="connsiteX223" fmla="*/ 437573 w 1644808"/>
                <a:gd name="connsiteY223" fmla="*/ 123023 h 1691087"/>
                <a:gd name="connsiteX224" fmla="*/ 381978 w 1644808"/>
                <a:gd name="connsiteY224" fmla="*/ 53426 h 1691087"/>
                <a:gd name="connsiteX225" fmla="*/ 378874 w 1644808"/>
                <a:gd name="connsiteY225" fmla="*/ 48005 h 1691087"/>
                <a:gd name="connsiteX226" fmla="*/ 387073 w 1644808"/>
                <a:gd name="connsiteY226" fmla="*/ 44903 h 1691087"/>
                <a:gd name="connsiteX227" fmla="*/ 409303 w 1644808"/>
                <a:gd name="connsiteY227" fmla="*/ 48199 h 1691087"/>
                <a:gd name="connsiteX228" fmla="*/ 445771 w 1644808"/>
                <a:gd name="connsiteY228" fmla="*/ 60313 h 1691087"/>
                <a:gd name="connsiteX229" fmla="*/ 454918 w 1644808"/>
                <a:gd name="connsiteY229" fmla="*/ 70170 h 1691087"/>
                <a:gd name="connsiteX230" fmla="*/ 461941 w 1644808"/>
                <a:gd name="connsiteY230" fmla="*/ 66317 h 1691087"/>
                <a:gd name="connsiteX231" fmla="*/ 462027 w 1644808"/>
                <a:gd name="connsiteY231" fmla="*/ 66167 h 1691087"/>
                <a:gd name="connsiteX232" fmla="*/ 462058 w 1644808"/>
                <a:gd name="connsiteY232" fmla="*/ 66149 h 1691087"/>
                <a:gd name="connsiteX233" fmla="*/ 467687 w 1644808"/>
                <a:gd name="connsiteY233" fmla="*/ 56268 h 1691087"/>
                <a:gd name="connsiteX234" fmla="*/ 475732 w 1644808"/>
                <a:gd name="connsiteY234" fmla="*/ 47075 h 1691087"/>
                <a:gd name="connsiteX235" fmla="*/ 475851 w 1644808"/>
                <a:gd name="connsiteY235" fmla="*/ 46939 h 1691087"/>
                <a:gd name="connsiteX236" fmla="*/ 490557 w 1644808"/>
                <a:gd name="connsiteY236" fmla="*/ 44755 h 1691087"/>
                <a:gd name="connsiteX237" fmla="*/ 541638 w 1644808"/>
                <a:gd name="connsiteY237" fmla="*/ 24089 h 1691087"/>
                <a:gd name="connsiteX238" fmla="*/ 541705 w 1644808"/>
                <a:gd name="connsiteY238" fmla="*/ 23999 h 1691087"/>
                <a:gd name="connsiteX239" fmla="*/ 541756 w 1644808"/>
                <a:gd name="connsiteY239" fmla="*/ 23973 h 1691087"/>
                <a:gd name="connsiteX240" fmla="*/ 548304 w 1644808"/>
                <a:gd name="connsiteY240" fmla="*/ 17900 h 1691087"/>
                <a:gd name="connsiteX241" fmla="*/ 552612 w 1644808"/>
                <a:gd name="connsiteY241" fmla="*/ 9272 h 1691087"/>
                <a:gd name="connsiteX242" fmla="*/ 552851 w 1644808"/>
                <a:gd name="connsiteY242" fmla="*/ 8947 h 1691087"/>
                <a:gd name="connsiteX243" fmla="*/ 558098 w 1644808"/>
                <a:gd name="connsiteY243" fmla="*/ 2166 h 1691087"/>
                <a:gd name="connsiteX244" fmla="*/ 565742 w 1644808"/>
                <a:gd name="connsiteY244" fmla="*/ 417 h 1691087"/>
                <a:gd name="connsiteX245" fmla="*/ 567682 w 1644808"/>
                <a:gd name="connsiteY245" fmla="*/ 0 h 1691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</a:cxnLst>
              <a:rect l="l" t="t" r="r" b="b"/>
              <a:pathLst>
                <a:path w="1644808" h="1691087">
                  <a:moveTo>
                    <a:pt x="567682" y="0"/>
                  </a:moveTo>
                  <a:lnTo>
                    <a:pt x="575885" y="5518"/>
                  </a:lnTo>
                  <a:cubicBezTo>
                    <a:pt x="580156" y="14203"/>
                    <a:pt x="575256" y="30236"/>
                    <a:pt x="585592" y="34779"/>
                  </a:cubicBezTo>
                  <a:cubicBezTo>
                    <a:pt x="599371" y="40835"/>
                    <a:pt x="599727" y="62095"/>
                    <a:pt x="589749" y="69696"/>
                  </a:cubicBezTo>
                  <a:cubicBezTo>
                    <a:pt x="579889" y="77296"/>
                    <a:pt x="576682" y="118627"/>
                    <a:pt x="599489" y="143331"/>
                  </a:cubicBezTo>
                  <a:cubicBezTo>
                    <a:pt x="610893" y="155742"/>
                    <a:pt x="620991" y="160938"/>
                    <a:pt x="628847" y="162245"/>
                  </a:cubicBezTo>
                  <a:lnTo>
                    <a:pt x="635833" y="160302"/>
                  </a:lnTo>
                  <a:lnTo>
                    <a:pt x="644867" y="157821"/>
                  </a:lnTo>
                  <a:cubicBezTo>
                    <a:pt x="649739" y="151526"/>
                    <a:pt x="667438" y="157583"/>
                    <a:pt x="672308" y="147488"/>
                  </a:cubicBezTo>
                  <a:cubicBezTo>
                    <a:pt x="677180" y="137393"/>
                    <a:pt x="683595" y="148557"/>
                    <a:pt x="693455" y="137155"/>
                  </a:cubicBezTo>
                  <a:lnTo>
                    <a:pt x="705388" y="133601"/>
                  </a:lnTo>
                  <a:lnTo>
                    <a:pt x="712668" y="134757"/>
                  </a:lnTo>
                  <a:lnTo>
                    <a:pt x="722215" y="136614"/>
                  </a:lnTo>
                  <a:lnTo>
                    <a:pt x="722322" y="136799"/>
                  </a:lnTo>
                  <a:lnTo>
                    <a:pt x="723668" y="136868"/>
                  </a:lnTo>
                  <a:lnTo>
                    <a:pt x="732210" y="138758"/>
                  </a:lnTo>
                  <a:lnTo>
                    <a:pt x="742466" y="137829"/>
                  </a:lnTo>
                  <a:lnTo>
                    <a:pt x="743229" y="137868"/>
                  </a:lnTo>
                  <a:lnTo>
                    <a:pt x="743314" y="137752"/>
                  </a:lnTo>
                  <a:lnTo>
                    <a:pt x="743349" y="137749"/>
                  </a:lnTo>
                  <a:cubicBezTo>
                    <a:pt x="748932" y="134543"/>
                    <a:pt x="749170" y="127654"/>
                    <a:pt x="750046" y="121701"/>
                  </a:cubicBezTo>
                  <a:lnTo>
                    <a:pt x="752558" y="114138"/>
                  </a:lnTo>
                  <a:lnTo>
                    <a:pt x="760454" y="111384"/>
                  </a:lnTo>
                  <a:cubicBezTo>
                    <a:pt x="776729" y="112453"/>
                    <a:pt x="800369" y="102120"/>
                    <a:pt x="806785" y="112097"/>
                  </a:cubicBezTo>
                  <a:cubicBezTo>
                    <a:pt x="807973" y="113877"/>
                    <a:pt x="809398" y="115659"/>
                    <a:pt x="810942" y="117321"/>
                  </a:cubicBezTo>
                  <a:lnTo>
                    <a:pt x="817345" y="121253"/>
                  </a:lnTo>
                  <a:lnTo>
                    <a:pt x="821173" y="124655"/>
                  </a:lnTo>
                  <a:lnTo>
                    <a:pt x="822816" y="124614"/>
                  </a:lnTo>
                  <a:lnTo>
                    <a:pt x="824915" y="125903"/>
                  </a:lnTo>
                  <a:lnTo>
                    <a:pt x="848191" y="123977"/>
                  </a:lnTo>
                  <a:lnTo>
                    <a:pt x="848363" y="123972"/>
                  </a:lnTo>
                  <a:cubicBezTo>
                    <a:pt x="872121" y="116133"/>
                    <a:pt x="883525" y="130979"/>
                    <a:pt x="891959" y="104614"/>
                  </a:cubicBezTo>
                  <a:cubicBezTo>
                    <a:pt x="898613" y="84067"/>
                    <a:pt x="922489" y="55682"/>
                    <a:pt x="940427" y="37629"/>
                  </a:cubicBezTo>
                  <a:cubicBezTo>
                    <a:pt x="957296" y="45823"/>
                    <a:pt x="954682" y="99150"/>
                    <a:pt x="971314" y="117202"/>
                  </a:cubicBezTo>
                  <a:cubicBezTo>
                    <a:pt x="988182" y="135492"/>
                    <a:pt x="1015980" y="138818"/>
                    <a:pt x="1006120" y="161145"/>
                  </a:cubicBezTo>
                  <a:cubicBezTo>
                    <a:pt x="996260" y="183474"/>
                    <a:pt x="980104" y="214114"/>
                    <a:pt x="965255" y="213403"/>
                  </a:cubicBezTo>
                  <a:cubicBezTo>
                    <a:pt x="950405" y="212690"/>
                    <a:pt x="935912" y="237750"/>
                    <a:pt x="954564" y="247725"/>
                  </a:cubicBezTo>
                  <a:cubicBezTo>
                    <a:pt x="973214" y="257702"/>
                    <a:pt x="957890" y="224685"/>
                    <a:pt x="980936" y="215065"/>
                  </a:cubicBezTo>
                  <a:cubicBezTo>
                    <a:pt x="1003863" y="205564"/>
                    <a:pt x="1070625" y="218629"/>
                    <a:pt x="1065279" y="236206"/>
                  </a:cubicBezTo>
                  <a:cubicBezTo>
                    <a:pt x="1059934" y="253902"/>
                    <a:pt x="1045441" y="275398"/>
                    <a:pt x="1029878" y="284781"/>
                  </a:cubicBezTo>
                  <a:cubicBezTo>
                    <a:pt x="1014316" y="294163"/>
                    <a:pt x="1038551" y="312335"/>
                    <a:pt x="1051142" y="283593"/>
                  </a:cubicBezTo>
                  <a:cubicBezTo>
                    <a:pt x="1054468" y="275992"/>
                    <a:pt x="1076564" y="265421"/>
                    <a:pt x="1080485" y="262810"/>
                  </a:cubicBezTo>
                  <a:cubicBezTo>
                    <a:pt x="1106144" y="245469"/>
                    <a:pt x="1090581" y="224567"/>
                    <a:pt x="1141188" y="243569"/>
                  </a:cubicBezTo>
                  <a:cubicBezTo>
                    <a:pt x="1183953" y="259602"/>
                    <a:pt x="1240617" y="283831"/>
                    <a:pt x="1239904" y="301407"/>
                  </a:cubicBezTo>
                  <a:cubicBezTo>
                    <a:pt x="1239193" y="318986"/>
                    <a:pt x="1217334" y="347014"/>
                    <a:pt x="1232064" y="341313"/>
                  </a:cubicBezTo>
                  <a:cubicBezTo>
                    <a:pt x="1246796" y="335493"/>
                    <a:pt x="1265801" y="309365"/>
                    <a:pt x="1286235" y="313760"/>
                  </a:cubicBezTo>
                  <a:cubicBezTo>
                    <a:pt x="1352997" y="328012"/>
                    <a:pt x="1440190" y="314591"/>
                    <a:pt x="1491271" y="368393"/>
                  </a:cubicBezTo>
                  <a:cubicBezTo>
                    <a:pt x="1538077" y="417680"/>
                    <a:pt x="1573239" y="421837"/>
                    <a:pt x="1591771" y="420649"/>
                  </a:cubicBezTo>
                  <a:cubicBezTo>
                    <a:pt x="1610185" y="419580"/>
                    <a:pt x="1620281" y="412929"/>
                    <a:pt x="1628121" y="444284"/>
                  </a:cubicBezTo>
                  <a:cubicBezTo>
                    <a:pt x="1635844" y="475520"/>
                    <a:pt x="1654969" y="519700"/>
                    <a:pt x="1637982" y="565186"/>
                  </a:cubicBezTo>
                  <a:cubicBezTo>
                    <a:pt x="1620994" y="610674"/>
                    <a:pt x="1593671" y="642504"/>
                    <a:pt x="1580842" y="648204"/>
                  </a:cubicBezTo>
                  <a:cubicBezTo>
                    <a:pt x="1568013" y="653905"/>
                    <a:pt x="1551381" y="653192"/>
                    <a:pt x="1541521" y="679203"/>
                  </a:cubicBezTo>
                  <a:cubicBezTo>
                    <a:pt x="1526673" y="718514"/>
                    <a:pt x="1524178" y="747611"/>
                    <a:pt x="1483075" y="736328"/>
                  </a:cubicBezTo>
                  <a:cubicBezTo>
                    <a:pt x="1476541" y="734548"/>
                    <a:pt x="1468345" y="744880"/>
                    <a:pt x="1475829" y="748443"/>
                  </a:cubicBezTo>
                  <a:cubicBezTo>
                    <a:pt x="1483193" y="752006"/>
                    <a:pt x="1487945" y="756637"/>
                    <a:pt x="1478798" y="765070"/>
                  </a:cubicBezTo>
                  <a:cubicBezTo>
                    <a:pt x="1448506" y="792979"/>
                    <a:pt x="1483668" y="871484"/>
                    <a:pt x="1471433" y="907470"/>
                  </a:cubicBezTo>
                  <a:cubicBezTo>
                    <a:pt x="1461693" y="936212"/>
                    <a:pt x="1473808" y="949039"/>
                    <a:pt x="1467514" y="959252"/>
                  </a:cubicBezTo>
                  <a:cubicBezTo>
                    <a:pt x="1449813" y="987875"/>
                    <a:pt x="1434964" y="1022198"/>
                    <a:pt x="1425342" y="1054978"/>
                  </a:cubicBezTo>
                  <a:cubicBezTo>
                    <a:pt x="1421778" y="1066973"/>
                    <a:pt x="1420114" y="1085500"/>
                    <a:pt x="1409186" y="1093933"/>
                  </a:cubicBezTo>
                  <a:cubicBezTo>
                    <a:pt x="1388516" y="1109847"/>
                    <a:pt x="1401107" y="1132650"/>
                    <a:pt x="1388872" y="1150108"/>
                  </a:cubicBezTo>
                  <a:cubicBezTo>
                    <a:pt x="1389823" y="1148684"/>
                    <a:pt x="1355372" y="1170655"/>
                    <a:pt x="1355254" y="1170775"/>
                  </a:cubicBezTo>
                  <a:cubicBezTo>
                    <a:pt x="1336365" y="1183601"/>
                    <a:pt x="1341710" y="1186927"/>
                    <a:pt x="1315220" y="1192152"/>
                  </a:cubicBezTo>
                  <a:cubicBezTo>
                    <a:pt x="1299896" y="1195122"/>
                    <a:pt x="1259744" y="1179326"/>
                    <a:pt x="1245845" y="1192152"/>
                  </a:cubicBezTo>
                  <a:cubicBezTo>
                    <a:pt x="1236698" y="1200584"/>
                    <a:pt x="1227551" y="1213649"/>
                    <a:pt x="1213771" y="1217567"/>
                  </a:cubicBezTo>
                  <a:cubicBezTo>
                    <a:pt x="1199990" y="1221369"/>
                    <a:pt x="1212107" y="1228613"/>
                    <a:pt x="1190843" y="1230751"/>
                  </a:cubicBezTo>
                  <a:cubicBezTo>
                    <a:pt x="1169698" y="1232888"/>
                    <a:pt x="1156750" y="1234908"/>
                    <a:pt x="1136674" y="1255455"/>
                  </a:cubicBezTo>
                  <a:cubicBezTo>
                    <a:pt x="1085236" y="1308186"/>
                    <a:pt x="1064210" y="1303555"/>
                    <a:pt x="1071812" y="1388473"/>
                  </a:cubicBezTo>
                  <a:cubicBezTo>
                    <a:pt x="1073951" y="1412463"/>
                    <a:pt x="1074426" y="1446667"/>
                    <a:pt x="1060527" y="1448686"/>
                  </a:cubicBezTo>
                  <a:cubicBezTo>
                    <a:pt x="1046747" y="1450706"/>
                    <a:pt x="1034868" y="1461038"/>
                    <a:pt x="1019544" y="1493580"/>
                  </a:cubicBezTo>
                  <a:cubicBezTo>
                    <a:pt x="1004338" y="1526240"/>
                    <a:pt x="994478" y="1554982"/>
                    <a:pt x="967037" y="1575647"/>
                  </a:cubicBezTo>
                  <a:cubicBezTo>
                    <a:pt x="939596" y="1596430"/>
                    <a:pt x="943159" y="1588949"/>
                    <a:pt x="964067" y="1561871"/>
                  </a:cubicBezTo>
                  <a:cubicBezTo>
                    <a:pt x="984975" y="1534792"/>
                    <a:pt x="988419" y="1511632"/>
                    <a:pt x="962642" y="1523985"/>
                  </a:cubicBezTo>
                  <a:cubicBezTo>
                    <a:pt x="936863" y="1536335"/>
                    <a:pt x="961096" y="1548925"/>
                    <a:pt x="941020" y="1568639"/>
                  </a:cubicBezTo>
                  <a:cubicBezTo>
                    <a:pt x="920944" y="1588237"/>
                    <a:pt x="931280" y="1597381"/>
                    <a:pt x="919520" y="1619710"/>
                  </a:cubicBezTo>
                  <a:cubicBezTo>
                    <a:pt x="907758" y="1642037"/>
                    <a:pt x="914412" y="1653083"/>
                    <a:pt x="888753" y="1671848"/>
                  </a:cubicBezTo>
                  <a:cubicBezTo>
                    <a:pt x="880674" y="1677786"/>
                    <a:pt x="874734" y="1684437"/>
                    <a:pt x="869626" y="1691087"/>
                  </a:cubicBezTo>
                  <a:lnTo>
                    <a:pt x="869516" y="1690773"/>
                  </a:lnTo>
                  <a:lnTo>
                    <a:pt x="862780" y="1656618"/>
                  </a:lnTo>
                  <a:cubicBezTo>
                    <a:pt x="862914" y="1645394"/>
                    <a:pt x="864458" y="1635210"/>
                    <a:pt x="864399" y="1628143"/>
                  </a:cubicBezTo>
                  <a:cubicBezTo>
                    <a:pt x="864280" y="1618286"/>
                    <a:pt x="858816" y="1612050"/>
                    <a:pt x="852549" y="1607344"/>
                  </a:cubicBezTo>
                  <a:lnTo>
                    <a:pt x="836180" y="1595922"/>
                  </a:lnTo>
                  <a:lnTo>
                    <a:pt x="835890" y="1595481"/>
                  </a:lnTo>
                  <a:cubicBezTo>
                    <a:pt x="829236" y="1588117"/>
                    <a:pt x="800013" y="1576360"/>
                    <a:pt x="788609" y="1560564"/>
                  </a:cubicBezTo>
                  <a:cubicBezTo>
                    <a:pt x="777204" y="1544768"/>
                    <a:pt x="770910" y="1566384"/>
                    <a:pt x="765326" y="1567452"/>
                  </a:cubicBezTo>
                  <a:cubicBezTo>
                    <a:pt x="759743" y="1568521"/>
                    <a:pt x="760455" y="1555338"/>
                    <a:pt x="746200" y="1538711"/>
                  </a:cubicBezTo>
                  <a:cubicBezTo>
                    <a:pt x="731945" y="1522085"/>
                    <a:pt x="718878" y="1522321"/>
                    <a:pt x="710444" y="1526122"/>
                  </a:cubicBezTo>
                  <a:lnTo>
                    <a:pt x="705984" y="1526462"/>
                  </a:lnTo>
                  <a:lnTo>
                    <a:pt x="711926" y="1517471"/>
                  </a:lnTo>
                  <a:cubicBezTo>
                    <a:pt x="719115" y="1507224"/>
                    <a:pt x="726837" y="1496163"/>
                    <a:pt x="734677" y="1483010"/>
                  </a:cubicBezTo>
                  <a:cubicBezTo>
                    <a:pt x="752139" y="1453675"/>
                    <a:pt x="790035" y="1416739"/>
                    <a:pt x="805834" y="1406169"/>
                  </a:cubicBezTo>
                  <a:cubicBezTo>
                    <a:pt x="821633" y="1395717"/>
                    <a:pt x="852400" y="1386810"/>
                    <a:pt x="855964" y="1377427"/>
                  </a:cubicBezTo>
                  <a:cubicBezTo>
                    <a:pt x="858370" y="1370301"/>
                    <a:pt x="856433" y="1340128"/>
                    <a:pt x="852156" y="1323933"/>
                  </a:cubicBezTo>
                  <a:lnTo>
                    <a:pt x="852151" y="1323924"/>
                  </a:lnTo>
                  <a:lnTo>
                    <a:pt x="852132" y="1323811"/>
                  </a:lnTo>
                  <a:cubicBezTo>
                    <a:pt x="850723" y="1318415"/>
                    <a:pt x="849045" y="1314570"/>
                    <a:pt x="847174" y="1313650"/>
                  </a:cubicBezTo>
                  <a:cubicBezTo>
                    <a:pt x="845036" y="1312582"/>
                    <a:pt x="840759" y="1312107"/>
                    <a:pt x="835725" y="1311958"/>
                  </a:cubicBezTo>
                  <a:lnTo>
                    <a:pt x="820180" y="1312217"/>
                  </a:lnTo>
                  <a:lnTo>
                    <a:pt x="820858" y="1303630"/>
                  </a:lnTo>
                  <a:lnTo>
                    <a:pt x="822269" y="1292855"/>
                  </a:lnTo>
                  <a:lnTo>
                    <a:pt x="822796" y="1290024"/>
                  </a:lnTo>
                  <a:lnTo>
                    <a:pt x="825953" y="1273331"/>
                  </a:lnTo>
                  <a:lnTo>
                    <a:pt x="826016" y="1272714"/>
                  </a:lnTo>
                  <a:lnTo>
                    <a:pt x="826564" y="1269766"/>
                  </a:lnTo>
                  <a:lnTo>
                    <a:pt x="827442" y="1258671"/>
                  </a:lnTo>
                  <a:lnTo>
                    <a:pt x="828253" y="1250680"/>
                  </a:lnTo>
                  <a:lnTo>
                    <a:pt x="828102" y="1250328"/>
                  </a:lnTo>
                  <a:lnTo>
                    <a:pt x="828186" y="1249260"/>
                  </a:lnTo>
                  <a:cubicBezTo>
                    <a:pt x="827789" y="1243555"/>
                    <a:pt x="826207" y="1239332"/>
                    <a:pt x="822702" y="1237639"/>
                  </a:cubicBezTo>
                  <a:lnTo>
                    <a:pt x="817120" y="1236471"/>
                  </a:lnTo>
                  <a:lnTo>
                    <a:pt x="800534" y="1232640"/>
                  </a:lnTo>
                  <a:cubicBezTo>
                    <a:pt x="789297" y="1233282"/>
                    <a:pt x="784007" y="1238682"/>
                    <a:pt x="777848" y="1228724"/>
                  </a:cubicBezTo>
                  <a:lnTo>
                    <a:pt x="773001" y="1218153"/>
                  </a:lnTo>
                  <a:lnTo>
                    <a:pt x="767108" y="1199635"/>
                  </a:lnTo>
                  <a:cubicBezTo>
                    <a:pt x="763187" y="1185858"/>
                    <a:pt x="747863" y="1158541"/>
                    <a:pt x="737885" y="1164955"/>
                  </a:cubicBezTo>
                  <a:cubicBezTo>
                    <a:pt x="727905" y="1171249"/>
                    <a:pt x="730282" y="1162460"/>
                    <a:pt x="701533" y="1161629"/>
                  </a:cubicBezTo>
                  <a:cubicBezTo>
                    <a:pt x="694317" y="1161421"/>
                    <a:pt x="688978" y="1160947"/>
                    <a:pt x="685123" y="1159920"/>
                  </a:cubicBezTo>
                  <a:lnTo>
                    <a:pt x="677693" y="1154960"/>
                  </a:lnTo>
                  <a:lnTo>
                    <a:pt x="676691" y="1144998"/>
                  </a:lnTo>
                  <a:cubicBezTo>
                    <a:pt x="677172" y="1140632"/>
                    <a:pt x="678338" y="1135146"/>
                    <a:pt x="679793" y="1128258"/>
                  </a:cubicBezTo>
                  <a:lnTo>
                    <a:pt x="679791" y="1128159"/>
                  </a:lnTo>
                  <a:lnTo>
                    <a:pt x="679795" y="1128137"/>
                  </a:lnTo>
                  <a:cubicBezTo>
                    <a:pt x="682706" y="1114360"/>
                    <a:pt x="677864" y="1103166"/>
                    <a:pt x="673691" y="1094615"/>
                  </a:cubicBezTo>
                  <a:lnTo>
                    <a:pt x="669010" y="1083835"/>
                  </a:lnTo>
                  <a:lnTo>
                    <a:pt x="671597" y="1077069"/>
                  </a:lnTo>
                  <a:cubicBezTo>
                    <a:pt x="675814" y="1074635"/>
                    <a:pt x="677715" y="1072052"/>
                    <a:pt x="677344" y="1068593"/>
                  </a:cubicBezTo>
                  <a:lnTo>
                    <a:pt x="674211" y="1063137"/>
                  </a:lnTo>
                  <a:lnTo>
                    <a:pt x="669459" y="1054740"/>
                  </a:lnTo>
                  <a:lnTo>
                    <a:pt x="676672" y="1045983"/>
                  </a:lnTo>
                  <a:lnTo>
                    <a:pt x="681164" y="1041665"/>
                  </a:lnTo>
                  <a:cubicBezTo>
                    <a:pt x="682746" y="1037959"/>
                    <a:pt x="683106" y="1033037"/>
                    <a:pt x="681933" y="1026594"/>
                  </a:cubicBezTo>
                  <a:cubicBezTo>
                    <a:pt x="679318" y="1011628"/>
                    <a:pt x="692624" y="990489"/>
                    <a:pt x="686209" y="972080"/>
                  </a:cubicBezTo>
                  <a:cubicBezTo>
                    <a:pt x="678368" y="949456"/>
                    <a:pt x="667387" y="925427"/>
                    <a:pt x="648253" y="915679"/>
                  </a:cubicBezTo>
                  <a:lnTo>
                    <a:pt x="629613" y="911951"/>
                  </a:lnTo>
                  <a:lnTo>
                    <a:pt x="626099" y="911152"/>
                  </a:lnTo>
                  <a:lnTo>
                    <a:pt x="593577" y="907533"/>
                  </a:lnTo>
                  <a:lnTo>
                    <a:pt x="580364" y="890844"/>
                  </a:lnTo>
                  <a:cubicBezTo>
                    <a:pt x="578938" y="874810"/>
                    <a:pt x="562781" y="862696"/>
                    <a:pt x="575018" y="856402"/>
                  </a:cubicBezTo>
                  <a:cubicBezTo>
                    <a:pt x="581136" y="853255"/>
                    <a:pt x="578909" y="848980"/>
                    <a:pt x="575449" y="843635"/>
                  </a:cubicBezTo>
                  <a:lnTo>
                    <a:pt x="572411" y="838512"/>
                  </a:lnTo>
                  <a:lnTo>
                    <a:pt x="570223" y="834819"/>
                  </a:lnTo>
                  <a:lnTo>
                    <a:pt x="568484" y="824454"/>
                  </a:lnTo>
                  <a:cubicBezTo>
                    <a:pt x="569613" y="817032"/>
                    <a:pt x="567683" y="811835"/>
                    <a:pt x="564386" y="807574"/>
                  </a:cubicBezTo>
                  <a:lnTo>
                    <a:pt x="564285" y="807482"/>
                  </a:lnTo>
                  <a:lnTo>
                    <a:pt x="564268" y="807410"/>
                  </a:lnTo>
                  <a:cubicBezTo>
                    <a:pt x="560971" y="803135"/>
                    <a:pt x="556308" y="799809"/>
                    <a:pt x="551972" y="796187"/>
                  </a:cubicBezTo>
                  <a:cubicBezTo>
                    <a:pt x="546151" y="791437"/>
                    <a:pt x="503624" y="778729"/>
                    <a:pt x="493408" y="773978"/>
                  </a:cubicBezTo>
                  <a:cubicBezTo>
                    <a:pt x="499703" y="776829"/>
                    <a:pt x="449335" y="757232"/>
                    <a:pt x="454087" y="756757"/>
                  </a:cubicBezTo>
                  <a:cubicBezTo>
                    <a:pt x="440545" y="758182"/>
                    <a:pt x="442802" y="748324"/>
                    <a:pt x="424389" y="751056"/>
                  </a:cubicBezTo>
                  <a:cubicBezTo>
                    <a:pt x="415183" y="752363"/>
                    <a:pt x="407788" y="750908"/>
                    <a:pt x="400185" y="746231"/>
                  </a:cubicBezTo>
                  <a:lnTo>
                    <a:pt x="374845" y="722184"/>
                  </a:lnTo>
                  <a:lnTo>
                    <a:pt x="363648" y="701488"/>
                  </a:lnTo>
                  <a:cubicBezTo>
                    <a:pt x="355896" y="678312"/>
                    <a:pt x="357567" y="650343"/>
                    <a:pt x="360239" y="641080"/>
                  </a:cubicBezTo>
                  <a:cubicBezTo>
                    <a:pt x="364872" y="625047"/>
                    <a:pt x="312239" y="645155"/>
                    <a:pt x="286034" y="655961"/>
                  </a:cubicBezTo>
                  <a:lnTo>
                    <a:pt x="284913" y="656432"/>
                  </a:lnTo>
                  <a:lnTo>
                    <a:pt x="276812" y="659606"/>
                  </a:lnTo>
                  <a:cubicBezTo>
                    <a:pt x="273987" y="660759"/>
                    <a:pt x="272140" y="661566"/>
                    <a:pt x="271620" y="661863"/>
                  </a:cubicBezTo>
                  <a:cubicBezTo>
                    <a:pt x="254514" y="671958"/>
                    <a:pt x="244654" y="672195"/>
                    <a:pt x="236101" y="680865"/>
                  </a:cubicBezTo>
                  <a:cubicBezTo>
                    <a:pt x="227548" y="689536"/>
                    <a:pt x="214125" y="694642"/>
                    <a:pt x="200463" y="689891"/>
                  </a:cubicBezTo>
                  <a:lnTo>
                    <a:pt x="199039" y="689685"/>
                  </a:lnTo>
                  <a:lnTo>
                    <a:pt x="186697" y="687072"/>
                  </a:lnTo>
                  <a:lnTo>
                    <a:pt x="186682" y="687041"/>
                  </a:lnTo>
                  <a:lnTo>
                    <a:pt x="178790" y="686749"/>
                  </a:lnTo>
                  <a:lnTo>
                    <a:pt x="173334" y="685958"/>
                  </a:lnTo>
                  <a:lnTo>
                    <a:pt x="169761" y="686415"/>
                  </a:lnTo>
                  <a:lnTo>
                    <a:pt x="165033" y="686240"/>
                  </a:lnTo>
                  <a:lnTo>
                    <a:pt x="149159" y="689050"/>
                  </a:lnTo>
                  <a:lnTo>
                    <a:pt x="146294" y="689416"/>
                  </a:lnTo>
                  <a:cubicBezTo>
                    <a:pt x="142403" y="690871"/>
                    <a:pt x="140027" y="687821"/>
                    <a:pt x="138535" y="682391"/>
                  </a:cubicBezTo>
                  <a:lnTo>
                    <a:pt x="136409" y="663965"/>
                  </a:lnTo>
                  <a:lnTo>
                    <a:pt x="136239" y="661878"/>
                  </a:lnTo>
                  <a:cubicBezTo>
                    <a:pt x="136165" y="645741"/>
                    <a:pt x="137085" y="628372"/>
                    <a:pt x="132037" y="626828"/>
                  </a:cubicBezTo>
                  <a:lnTo>
                    <a:pt x="131968" y="626887"/>
                  </a:lnTo>
                  <a:lnTo>
                    <a:pt x="131919" y="626708"/>
                  </a:lnTo>
                  <a:cubicBezTo>
                    <a:pt x="124674" y="627777"/>
                    <a:pt x="119803" y="631934"/>
                    <a:pt x="117308" y="639178"/>
                  </a:cubicBezTo>
                  <a:cubicBezTo>
                    <a:pt x="100083" y="679439"/>
                    <a:pt x="55417" y="622195"/>
                    <a:pt x="50546" y="622788"/>
                  </a:cubicBezTo>
                  <a:lnTo>
                    <a:pt x="35029" y="620125"/>
                  </a:lnTo>
                  <a:lnTo>
                    <a:pt x="29518" y="607231"/>
                  </a:lnTo>
                  <a:cubicBezTo>
                    <a:pt x="30587" y="594879"/>
                    <a:pt x="20609" y="585140"/>
                    <a:pt x="11819" y="571719"/>
                  </a:cubicBezTo>
                  <a:lnTo>
                    <a:pt x="4049" y="558868"/>
                  </a:lnTo>
                  <a:lnTo>
                    <a:pt x="0" y="552129"/>
                  </a:lnTo>
                  <a:lnTo>
                    <a:pt x="295" y="536091"/>
                  </a:lnTo>
                  <a:cubicBezTo>
                    <a:pt x="7542" y="527420"/>
                    <a:pt x="-4813" y="520176"/>
                    <a:pt x="6116" y="509011"/>
                  </a:cubicBezTo>
                  <a:cubicBezTo>
                    <a:pt x="21202" y="493572"/>
                    <a:pt x="35815" y="471600"/>
                    <a:pt x="37359" y="447016"/>
                  </a:cubicBezTo>
                  <a:cubicBezTo>
                    <a:pt x="38428" y="430983"/>
                    <a:pt x="56960" y="435614"/>
                    <a:pt x="73947" y="421838"/>
                  </a:cubicBezTo>
                  <a:cubicBezTo>
                    <a:pt x="91053" y="408061"/>
                    <a:pt x="109585" y="415187"/>
                    <a:pt x="124197" y="402717"/>
                  </a:cubicBezTo>
                  <a:lnTo>
                    <a:pt x="131259" y="398831"/>
                  </a:lnTo>
                  <a:lnTo>
                    <a:pt x="133905" y="397443"/>
                  </a:lnTo>
                  <a:lnTo>
                    <a:pt x="138040" y="397350"/>
                  </a:lnTo>
                  <a:lnTo>
                    <a:pt x="143235" y="397475"/>
                  </a:lnTo>
                  <a:lnTo>
                    <a:pt x="144728" y="397681"/>
                  </a:lnTo>
                  <a:lnTo>
                    <a:pt x="157815" y="399984"/>
                  </a:lnTo>
                  <a:lnTo>
                    <a:pt x="157017" y="399374"/>
                  </a:lnTo>
                  <a:lnTo>
                    <a:pt x="157498" y="399440"/>
                  </a:lnTo>
                  <a:lnTo>
                    <a:pt x="158054" y="399865"/>
                  </a:lnTo>
                  <a:lnTo>
                    <a:pt x="159422" y="399705"/>
                  </a:lnTo>
                  <a:lnTo>
                    <a:pt x="159718" y="399746"/>
                  </a:lnTo>
                  <a:lnTo>
                    <a:pt x="159817" y="399659"/>
                  </a:lnTo>
                  <a:lnTo>
                    <a:pt x="160074" y="399629"/>
                  </a:lnTo>
                  <a:cubicBezTo>
                    <a:pt x="179674" y="394996"/>
                    <a:pt x="179318" y="299746"/>
                    <a:pt x="183120" y="285732"/>
                  </a:cubicBezTo>
                  <a:cubicBezTo>
                    <a:pt x="198324" y="230268"/>
                    <a:pt x="126098" y="238582"/>
                    <a:pt x="183594" y="195708"/>
                  </a:cubicBezTo>
                  <a:cubicBezTo>
                    <a:pt x="198444" y="184662"/>
                    <a:pt x="182525" y="180267"/>
                    <a:pt x="175042" y="178725"/>
                  </a:cubicBezTo>
                  <a:cubicBezTo>
                    <a:pt x="167557" y="177180"/>
                    <a:pt x="161498" y="163878"/>
                    <a:pt x="163875" y="155920"/>
                  </a:cubicBezTo>
                  <a:lnTo>
                    <a:pt x="164043" y="155770"/>
                  </a:lnTo>
                  <a:lnTo>
                    <a:pt x="168038" y="153715"/>
                  </a:lnTo>
                  <a:cubicBezTo>
                    <a:pt x="170692" y="152951"/>
                    <a:pt x="174387" y="152198"/>
                    <a:pt x="178803" y="151451"/>
                  </a:cubicBezTo>
                  <a:lnTo>
                    <a:pt x="197957" y="148860"/>
                  </a:lnTo>
                  <a:lnTo>
                    <a:pt x="218668" y="149641"/>
                  </a:lnTo>
                  <a:cubicBezTo>
                    <a:pt x="238002" y="150699"/>
                    <a:pt x="257319" y="150931"/>
                    <a:pt x="267072" y="144041"/>
                  </a:cubicBezTo>
                  <a:lnTo>
                    <a:pt x="269166" y="140840"/>
                  </a:lnTo>
                  <a:lnTo>
                    <a:pt x="286084" y="162348"/>
                  </a:lnTo>
                  <a:cubicBezTo>
                    <a:pt x="290895" y="169786"/>
                    <a:pt x="294785" y="176110"/>
                    <a:pt x="299536" y="179792"/>
                  </a:cubicBezTo>
                  <a:cubicBezTo>
                    <a:pt x="312247" y="189530"/>
                    <a:pt x="316049" y="194518"/>
                    <a:pt x="324722" y="189412"/>
                  </a:cubicBezTo>
                  <a:cubicBezTo>
                    <a:pt x="333394" y="184305"/>
                    <a:pt x="339570" y="180505"/>
                    <a:pt x="347173" y="185374"/>
                  </a:cubicBezTo>
                  <a:cubicBezTo>
                    <a:pt x="354776" y="190243"/>
                    <a:pt x="364636" y="180148"/>
                    <a:pt x="375803" y="169934"/>
                  </a:cubicBezTo>
                  <a:cubicBezTo>
                    <a:pt x="384088" y="162363"/>
                    <a:pt x="393309" y="165281"/>
                    <a:pt x="398905" y="161901"/>
                  </a:cubicBezTo>
                  <a:lnTo>
                    <a:pt x="398973" y="161802"/>
                  </a:lnTo>
                  <a:lnTo>
                    <a:pt x="399040" y="161783"/>
                  </a:lnTo>
                  <a:cubicBezTo>
                    <a:pt x="400896" y="160657"/>
                    <a:pt x="402351" y="158831"/>
                    <a:pt x="403242" y="155683"/>
                  </a:cubicBezTo>
                  <a:lnTo>
                    <a:pt x="408045" y="146513"/>
                  </a:lnTo>
                  <a:lnTo>
                    <a:pt x="411099" y="140747"/>
                  </a:lnTo>
                  <a:cubicBezTo>
                    <a:pt x="414796" y="136947"/>
                    <a:pt x="419756" y="134364"/>
                    <a:pt x="426646" y="132998"/>
                  </a:cubicBezTo>
                  <a:cubicBezTo>
                    <a:pt x="430210" y="129672"/>
                    <a:pt x="433893" y="126466"/>
                    <a:pt x="437455" y="123141"/>
                  </a:cubicBezTo>
                  <a:lnTo>
                    <a:pt x="437355" y="123222"/>
                  </a:lnTo>
                  <a:lnTo>
                    <a:pt x="437573" y="123023"/>
                  </a:lnTo>
                  <a:cubicBezTo>
                    <a:pt x="434842" y="142501"/>
                    <a:pt x="381266" y="52951"/>
                    <a:pt x="381978" y="53426"/>
                  </a:cubicBezTo>
                  <a:lnTo>
                    <a:pt x="378874" y="48005"/>
                  </a:lnTo>
                  <a:lnTo>
                    <a:pt x="387073" y="44903"/>
                  </a:lnTo>
                  <a:cubicBezTo>
                    <a:pt x="394869" y="43715"/>
                    <a:pt x="405501" y="44517"/>
                    <a:pt x="409303" y="48199"/>
                  </a:cubicBezTo>
                  <a:cubicBezTo>
                    <a:pt x="416904" y="55682"/>
                    <a:pt x="443158" y="49030"/>
                    <a:pt x="445771" y="60313"/>
                  </a:cubicBezTo>
                  <a:cubicBezTo>
                    <a:pt x="448742" y="63639"/>
                    <a:pt x="451830" y="66846"/>
                    <a:pt x="454918" y="70170"/>
                  </a:cubicBezTo>
                  <a:cubicBezTo>
                    <a:pt x="457918" y="70646"/>
                    <a:pt x="460042" y="68991"/>
                    <a:pt x="461941" y="66317"/>
                  </a:cubicBezTo>
                  <a:lnTo>
                    <a:pt x="462027" y="66167"/>
                  </a:lnTo>
                  <a:lnTo>
                    <a:pt x="462058" y="66149"/>
                  </a:lnTo>
                  <a:lnTo>
                    <a:pt x="467687" y="56268"/>
                  </a:lnTo>
                  <a:lnTo>
                    <a:pt x="475732" y="47075"/>
                  </a:lnTo>
                  <a:lnTo>
                    <a:pt x="475851" y="46939"/>
                  </a:lnTo>
                  <a:lnTo>
                    <a:pt x="490557" y="44755"/>
                  </a:lnTo>
                  <a:cubicBezTo>
                    <a:pt x="503149" y="47130"/>
                    <a:pt x="530472" y="28009"/>
                    <a:pt x="541638" y="24089"/>
                  </a:cubicBezTo>
                  <a:lnTo>
                    <a:pt x="541705" y="23999"/>
                  </a:lnTo>
                  <a:lnTo>
                    <a:pt x="541756" y="23973"/>
                  </a:lnTo>
                  <a:cubicBezTo>
                    <a:pt x="544666" y="22963"/>
                    <a:pt x="546656" y="20677"/>
                    <a:pt x="548304" y="17900"/>
                  </a:cubicBezTo>
                  <a:lnTo>
                    <a:pt x="552612" y="9272"/>
                  </a:lnTo>
                  <a:lnTo>
                    <a:pt x="552851" y="8947"/>
                  </a:lnTo>
                  <a:lnTo>
                    <a:pt x="558098" y="2166"/>
                  </a:lnTo>
                  <a:lnTo>
                    <a:pt x="565742" y="417"/>
                  </a:lnTo>
                  <a:lnTo>
                    <a:pt x="567682" y="0"/>
                  </a:lnTo>
                  <a:close/>
                </a:path>
              </a:pathLst>
            </a:custGeom>
            <a:grpFill/>
            <a:ln w="12700" cap="flat">
              <a:solidFill>
                <a:srgbClr val="070423"/>
              </a:solidFill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391" name="Freeform 578">
              <a:extLst>
                <a:ext uri="{FF2B5EF4-FFF2-40B4-BE49-F238E27FC236}">
                  <a16:creationId xmlns:a16="http://schemas.microsoft.com/office/drawing/2014/main" id="{C0369657-0544-9825-2DF1-E46B0A387670}"/>
                </a:ext>
              </a:extLst>
            </p:cNvPr>
            <p:cNvSpPr/>
            <p:nvPr/>
          </p:nvSpPr>
          <p:spPr>
            <a:xfrm>
              <a:off x="3556743" y="5174220"/>
              <a:ext cx="387" cy="143"/>
            </a:xfrm>
            <a:custGeom>
              <a:avLst/>
              <a:gdLst>
                <a:gd name="connsiteX0" fmla="*/ 0 w 387"/>
                <a:gd name="connsiteY0" fmla="*/ 0 h 143"/>
                <a:gd name="connsiteX1" fmla="*/ 349 w 387"/>
                <a:gd name="connsiteY1" fmla="*/ 77 h 143"/>
                <a:gd name="connsiteX2" fmla="*/ 387 w 387"/>
                <a:gd name="connsiteY2" fmla="*/ 143 h 143"/>
                <a:gd name="connsiteX3" fmla="*/ 44 w 387"/>
                <a:gd name="connsiteY3" fmla="*/ 77 h 143"/>
                <a:gd name="connsiteX4" fmla="*/ 0 w 387"/>
                <a:gd name="connsiteY4" fmla="*/ 0 h 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7" h="143">
                  <a:moveTo>
                    <a:pt x="0" y="0"/>
                  </a:moveTo>
                  <a:lnTo>
                    <a:pt x="349" y="77"/>
                  </a:lnTo>
                  <a:lnTo>
                    <a:pt x="387" y="143"/>
                  </a:lnTo>
                  <a:lnTo>
                    <a:pt x="44" y="77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 cap="flat">
              <a:solidFill>
                <a:srgbClr val="070423"/>
              </a:solidFill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392" name="Freeform 579">
              <a:extLst>
                <a:ext uri="{FF2B5EF4-FFF2-40B4-BE49-F238E27FC236}">
                  <a16:creationId xmlns:a16="http://schemas.microsoft.com/office/drawing/2014/main" id="{28E5B617-D65D-112D-98B7-E06CD3B05F98}"/>
                </a:ext>
              </a:extLst>
            </p:cNvPr>
            <p:cNvSpPr/>
            <p:nvPr/>
          </p:nvSpPr>
          <p:spPr>
            <a:xfrm>
              <a:off x="2528427" y="5202628"/>
              <a:ext cx="239079" cy="272093"/>
            </a:xfrm>
            <a:custGeom>
              <a:avLst/>
              <a:gdLst>
                <a:gd name="connsiteX0" fmla="*/ 83703 w 239079"/>
                <a:gd name="connsiteY0" fmla="*/ 0 h 272093"/>
                <a:gd name="connsiteX1" fmla="*/ 161750 w 239079"/>
                <a:gd name="connsiteY1" fmla="*/ 47032 h 272093"/>
                <a:gd name="connsiteX2" fmla="*/ 180608 w 239079"/>
                <a:gd name="connsiteY2" fmla="*/ 51174 h 272093"/>
                <a:gd name="connsiteX3" fmla="*/ 181534 w 239079"/>
                <a:gd name="connsiteY3" fmla="*/ 50853 h 272093"/>
                <a:gd name="connsiteX4" fmla="*/ 193651 w 239079"/>
                <a:gd name="connsiteY4" fmla="*/ 46695 h 272093"/>
                <a:gd name="connsiteX5" fmla="*/ 204218 w 239079"/>
                <a:gd name="connsiteY5" fmla="*/ 49778 h 272093"/>
                <a:gd name="connsiteX6" fmla="*/ 223760 w 239079"/>
                <a:gd name="connsiteY6" fmla="*/ 69359 h 272093"/>
                <a:gd name="connsiteX7" fmla="*/ 225558 w 239079"/>
                <a:gd name="connsiteY7" fmla="*/ 71613 h 272093"/>
                <a:gd name="connsiteX8" fmla="*/ 225540 w 239079"/>
                <a:gd name="connsiteY8" fmla="*/ 71616 h 272093"/>
                <a:gd name="connsiteX9" fmla="*/ 239079 w 239079"/>
                <a:gd name="connsiteY9" fmla="*/ 89089 h 272093"/>
                <a:gd name="connsiteX10" fmla="*/ 235651 w 239079"/>
                <a:gd name="connsiteY10" fmla="*/ 101145 h 272093"/>
                <a:gd name="connsiteX11" fmla="*/ 235638 w 239079"/>
                <a:gd name="connsiteY11" fmla="*/ 101189 h 272093"/>
                <a:gd name="connsiteX12" fmla="*/ 235512 w 239079"/>
                <a:gd name="connsiteY12" fmla="*/ 101339 h 272093"/>
                <a:gd name="connsiteX13" fmla="*/ 230191 w 239079"/>
                <a:gd name="connsiteY13" fmla="*/ 107634 h 272093"/>
                <a:gd name="connsiteX14" fmla="*/ 224464 w 239079"/>
                <a:gd name="connsiteY14" fmla="*/ 125423 h 272093"/>
                <a:gd name="connsiteX15" fmla="*/ 214510 w 239079"/>
                <a:gd name="connsiteY15" fmla="*/ 141500 h 272093"/>
                <a:gd name="connsiteX16" fmla="*/ 213067 w 239079"/>
                <a:gd name="connsiteY16" fmla="*/ 143827 h 272093"/>
                <a:gd name="connsiteX17" fmla="*/ 149387 w 239079"/>
                <a:gd name="connsiteY17" fmla="*/ 183927 h 272093"/>
                <a:gd name="connsiteX18" fmla="*/ 132294 w 239079"/>
                <a:gd name="connsiteY18" fmla="*/ 189051 h 272093"/>
                <a:gd name="connsiteX19" fmla="*/ 131814 w 239079"/>
                <a:gd name="connsiteY19" fmla="*/ 189194 h 272093"/>
                <a:gd name="connsiteX20" fmla="*/ 131813 w 239079"/>
                <a:gd name="connsiteY20" fmla="*/ 189195 h 272093"/>
                <a:gd name="connsiteX21" fmla="*/ 131812 w 239079"/>
                <a:gd name="connsiteY21" fmla="*/ 189195 h 272093"/>
                <a:gd name="connsiteX22" fmla="*/ 123241 w 239079"/>
                <a:gd name="connsiteY22" fmla="*/ 195739 h 272093"/>
                <a:gd name="connsiteX23" fmla="*/ 119396 w 239079"/>
                <a:gd name="connsiteY23" fmla="*/ 198675 h 272093"/>
                <a:gd name="connsiteX24" fmla="*/ 119396 w 239079"/>
                <a:gd name="connsiteY24" fmla="*/ 198676 h 272093"/>
                <a:gd name="connsiteX25" fmla="*/ 119395 w 239079"/>
                <a:gd name="connsiteY25" fmla="*/ 198676 h 272093"/>
                <a:gd name="connsiteX26" fmla="*/ 110074 w 239079"/>
                <a:gd name="connsiteY26" fmla="*/ 215516 h 272093"/>
                <a:gd name="connsiteX27" fmla="*/ 99133 w 239079"/>
                <a:gd name="connsiteY27" fmla="*/ 245238 h 272093"/>
                <a:gd name="connsiteX28" fmla="*/ 95106 w 239079"/>
                <a:gd name="connsiteY28" fmla="*/ 256178 h 272093"/>
                <a:gd name="connsiteX29" fmla="*/ 94620 w 239079"/>
                <a:gd name="connsiteY29" fmla="*/ 257025 h 272093"/>
                <a:gd name="connsiteX30" fmla="*/ 87647 w 239079"/>
                <a:gd name="connsiteY30" fmla="*/ 269162 h 272093"/>
                <a:gd name="connsiteX31" fmla="*/ 80421 w 239079"/>
                <a:gd name="connsiteY31" fmla="*/ 272093 h 272093"/>
                <a:gd name="connsiteX32" fmla="*/ 65290 w 239079"/>
                <a:gd name="connsiteY32" fmla="*/ 258435 h 272093"/>
                <a:gd name="connsiteX33" fmla="*/ 42169 w 239079"/>
                <a:gd name="connsiteY33" fmla="*/ 254210 h 272093"/>
                <a:gd name="connsiteX34" fmla="*/ 33372 w 239079"/>
                <a:gd name="connsiteY34" fmla="*/ 250140 h 272093"/>
                <a:gd name="connsiteX35" fmla="*/ 33334 w 239079"/>
                <a:gd name="connsiteY35" fmla="*/ 250122 h 272093"/>
                <a:gd name="connsiteX36" fmla="*/ 25999 w 239079"/>
                <a:gd name="connsiteY36" fmla="*/ 238927 h 272093"/>
                <a:gd name="connsiteX37" fmla="*/ 33096 w 239079"/>
                <a:gd name="connsiteY37" fmla="*/ 228981 h 272093"/>
                <a:gd name="connsiteX38" fmla="*/ 24781 w 239079"/>
                <a:gd name="connsiteY38" fmla="*/ 207603 h 272093"/>
                <a:gd name="connsiteX39" fmla="*/ 46283 w 239079"/>
                <a:gd name="connsiteY39" fmla="*/ 180881 h 272093"/>
                <a:gd name="connsiteX40" fmla="*/ 25851 w 239079"/>
                <a:gd name="connsiteY40" fmla="*/ 176486 h 272093"/>
                <a:gd name="connsiteX41" fmla="*/ 1498 w 239079"/>
                <a:gd name="connsiteY41" fmla="*/ 155583 h 272093"/>
                <a:gd name="connsiteX42" fmla="*/ 3873 w 239079"/>
                <a:gd name="connsiteY42" fmla="*/ 127792 h 272093"/>
                <a:gd name="connsiteX43" fmla="*/ 12783 w 239079"/>
                <a:gd name="connsiteY43" fmla="*/ 99052 h 272093"/>
                <a:gd name="connsiteX44" fmla="*/ 23594 w 239079"/>
                <a:gd name="connsiteY44" fmla="*/ 76723 h 272093"/>
                <a:gd name="connsiteX45" fmla="*/ 55192 w 239079"/>
                <a:gd name="connsiteY45" fmla="*/ 20903 h 272093"/>
                <a:gd name="connsiteX46" fmla="*/ 83703 w 239079"/>
                <a:gd name="connsiteY46" fmla="*/ 5702 h 272093"/>
                <a:gd name="connsiteX47" fmla="*/ 83703 w 239079"/>
                <a:gd name="connsiteY47" fmla="*/ 0 h 272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239079" h="272093">
                  <a:moveTo>
                    <a:pt x="83703" y="0"/>
                  </a:moveTo>
                  <a:cubicBezTo>
                    <a:pt x="105797" y="18052"/>
                    <a:pt x="137041" y="33017"/>
                    <a:pt x="161750" y="47032"/>
                  </a:cubicBezTo>
                  <a:cubicBezTo>
                    <a:pt x="167571" y="50358"/>
                    <a:pt x="174580" y="51486"/>
                    <a:pt x="180608" y="51174"/>
                  </a:cubicBezTo>
                  <a:lnTo>
                    <a:pt x="181534" y="50853"/>
                  </a:lnTo>
                  <a:lnTo>
                    <a:pt x="193651" y="46695"/>
                  </a:lnTo>
                  <a:lnTo>
                    <a:pt x="204218" y="49778"/>
                  </a:lnTo>
                  <a:cubicBezTo>
                    <a:pt x="209326" y="53920"/>
                    <a:pt x="215919" y="60809"/>
                    <a:pt x="223760" y="69359"/>
                  </a:cubicBezTo>
                  <a:lnTo>
                    <a:pt x="225558" y="71613"/>
                  </a:lnTo>
                  <a:lnTo>
                    <a:pt x="225540" y="71616"/>
                  </a:lnTo>
                  <a:lnTo>
                    <a:pt x="239079" y="89089"/>
                  </a:lnTo>
                  <a:lnTo>
                    <a:pt x="235651" y="101145"/>
                  </a:lnTo>
                  <a:lnTo>
                    <a:pt x="235638" y="101189"/>
                  </a:lnTo>
                  <a:lnTo>
                    <a:pt x="235512" y="101339"/>
                  </a:lnTo>
                  <a:lnTo>
                    <a:pt x="230191" y="107634"/>
                  </a:lnTo>
                  <a:cubicBezTo>
                    <a:pt x="228368" y="111691"/>
                    <a:pt x="228929" y="116052"/>
                    <a:pt x="224464" y="125423"/>
                  </a:cubicBezTo>
                  <a:lnTo>
                    <a:pt x="214510" y="141500"/>
                  </a:lnTo>
                  <a:lnTo>
                    <a:pt x="213067" y="143827"/>
                  </a:lnTo>
                  <a:cubicBezTo>
                    <a:pt x="196050" y="167164"/>
                    <a:pt x="169611" y="177608"/>
                    <a:pt x="149387" y="183927"/>
                  </a:cubicBezTo>
                  <a:lnTo>
                    <a:pt x="132294" y="189051"/>
                  </a:lnTo>
                  <a:lnTo>
                    <a:pt x="131814" y="189194"/>
                  </a:lnTo>
                  <a:lnTo>
                    <a:pt x="131813" y="189195"/>
                  </a:lnTo>
                  <a:lnTo>
                    <a:pt x="131812" y="189195"/>
                  </a:lnTo>
                  <a:lnTo>
                    <a:pt x="123241" y="195739"/>
                  </a:lnTo>
                  <a:lnTo>
                    <a:pt x="119396" y="198675"/>
                  </a:lnTo>
                  <a:lnTo>
                    <a:pt x="119396" y="198676"/>
                  </a:lnTo>
                  <a:lnTo>
                    <a:pt x="119395" y="198676"/>
                  </a:lnTo>
                  <a:cubicBezTo>
                    <a:pt x="115850" y="203273"/>
                    <a:pt x="112821" y="209096"/>
                    <a:pt x="110074" y="215516"/>
                  </a:cubicBezTo>
                  <a:lnTo>
                    <a:pt x="99133" y="245238"/>
                  </a:lnTo>
                  <a:lnTo>
                    <a:pt x="95106" y="256178"/>
                  </a:lnTo>
                  <a:lnTo>
                    <a:pt x="94620" y="257025"/>
                  </a:lnTo>
                  <a:lnTo>
                    <a:pt x="87647" y="269162"/>
                  </a:lnTo>
                  <a:lnTo>
                    <a:pt x="80421" y="272093"/>
                  </a:lnTo>
                  <a:cubicBezTo>
                    <a:pt x="75595" y="271292"/>
                    <a:pt x="70695" y="265561"/>
                    <a:pt x="65290" y="258435"/>
                  </a:cubicBezTo>
                  <a:cubicBezTo>
                    <a:pt x="57182" y="247658"/>
                    <a:pt x="50410" y="254783"/>
                    <a:pt x="42169" y="254210"/>
                  </a:cubicBezTo>
                  <a:lnTo>
                    <a:pt x="33372" y="250140"/>
                  </a:lnTo>
                  <a:lnTo>
                    <a:pt x="33334" y="250122"/>
                  </a:lnTo>
                  <a:lnTo>
                    <a:pt x="25999" y="238927"/>
                  </a:lnTo>
                  <a:cubicBezTo>
                    <a:pt x="26682" y="236285"/>
                    <a:pt x="29770" y="233850"/>
                    <a:pt x="33096" y="228981"/>
                  </a:cubicBezTo>
                  <a:cubicBezTo>
                    <a:pt x="36660" y="223636"/>
                    <a:pt x="32621" y="215560"/>
                    <a:pt x="24781" y="207603"/>
                  </a:cubicBezTo>
                  <a:cubicBezTo>
                    <a:pt x="34641" y="205466"/>
                    <a:pt x="55430" y="195727"/>
                    <a:pt x="46283" y="180881"/>
                  </a:cubicBezTo>
                  <a:cubicBezTo>
                    <a:pt x="40581" y="171617"/>
                    <a:pt x="38917" y="188363"/>
                    <a:pt x="25851" y="176486"/>
                  </a:cubicBezTo>
                  <a:cubicBezTo>
                    <a:pt x="12665" y="164609"/>
                    <a:pt x="-284" y="162116"/>
                    <a:pt x="1498" y="155583"/>
                  </a:cubicBezTo>
                  <a:cubicBezTo>
                    <a:pt x="3280" y="149052"/>
                    <a:pt x="11357" y="138838"/>
                    <a:pt x="3873" y="127792"/>
                  </a:cubicBezTo>
                  <a:cubicBezTo>
                    <a:pt x="-3610" y="116866"/>
                    <a:pt x="-46" y="105702"/>
                    <a:pt x="12783" y="99052"/>
                  </a:cubicBezTo>
                  <a:cubicBezTo>
                    <a:pt x="25613" y="92400"/>
                    <a:pt x="18248" y="89669"/>
                    <a:pt x="23594" y="76723"/>
                  </a:cubicBezTo>
                  <a:cubicBezTo>
                    <a:pt x="27157" y="68053"/>
                    <a:pt x="48778" y="21378"/>
                    <a:pt x="55192" y="20903"/>
                  </a:cubicBezTo>
                  <a:cubicBezTo>
                    <a:pt x="70991" y="19716"/>
                    <a:pt x="84772" y="14015"/>
                    <a:pt x="83703" y="5702"/>
                  </a:cubicBezTo>
                  <a:cubicBezTo>
                    <a:pt x="83584" y="4038"/>
                    <a:pt x="83584" y="2020"/>
                    <a:pt x="83703" y="0"/>
                  </a:cubicBezTo>
                  <a:close/>
                </a:path>
              </a:pathLst>
            </a:custGeom>
            <a:grpFill/>
            <a:ln w="12700" cap="flat">
              <a:solidFill>
                <a:srgbClr val="070423"/>
              </a:solidFill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393" name="Freeform 580">
              <a:extLst>
                <a:ext uri="{FF2B5EF4-FFF2-40B4-BE49-F238E27FC236}">
                  <a16:creationId xmlns:a16="http://schemas.microsoft.com/office/drawing/2014/main" id="{67C17775-3CFF-0A1D-03C1-44738CC74D88}"/>
                </a:ext>
              </a:extLst>
            </p:cNvPr>
            <p:cNvSpPr/>
            <p:nvPr/>
          </p:nvSpPr>
          <p:spPr>
            <a:xfrm>
              <a:off x="2517708" y="5270518"/>
              <a:ext cx="534206" cy="775989"/>
            </a:xfrm>
            <a:custGeom>
              <a:avLst/>
              <a:gdLst>
                <a:gd name="connsiteX0" fmla="*/ 256559 w 534206"/>
                <a:gd name="connsiteY0" fmla="*/ 223 h 775989"/>
                <a:gd name="connsiteX1" fmla="*/ 272136 w 534206"/>
                <a:gd name="connsiteY1" fmla="*/ 2064 h 775989"/>
                <a:gd name="connsiteX2" fmla="*/ 297200 w 534206"/>
                <a:gd name="connsiteY2" fmla="*/ 36505 h 775989"/>
                <a:gd name="connsiteX3" fmla="*/ 323692 w 534206"/>
                <a:gd name="connsiteY3" fmla="*/ 62278 h 775989"/>
                <a:gd name="connsiteX4" fmla="*/ 339967 w 534206"/>
                <a:gd name="connsiteY4" fmla="*/ 88170 h 775989"/>
                <a:gd name="connsiteX5" fmla="*/ 387959 w 534206"/>
                <a:gd name="connsiteY5" fmla="*/ 93396 h 775989"/>
                <a:gd name="connsiteX6" fmla="*/ 412550 w 534206"/>
                <a:gd name="connsiteY6" fmla="*/ 90189 h 775989"/>
                <a:gd name="connsiteX7" fmla="*/ 440109 w 534206"/>
                <a:gd name="connsiteY7" fmla="*/ 88407 h 775989"/>
                <a:gd name="connsiteX8" fmla="*/ 470876 w 534206"/>
                <a:gd name="connsiteY8" fmla="*/ 112635 h 775989"/>
                <a:gd name="connsiteX9" fmla="*/ 449614 w 534206"/>
                <a:gd name="connsiteY9" fmla="*/ 147671 h 775989"/>
                <a:gd name="connsiteX10" fmla="*/ 461121 w 534206"/>
                <a:gd name="connsiteY10" fmla="*/ 156786 h 775989"/>
                <a:gd name="connsiteX11" fmla="*/ 473880 w 534206"/>
                <a:gd name="connsiteY11" fmla="*/ 166538 h 775989"/>
                <a:gd name="connsiteX12" fmla="*/ 461591 w 534206"/>
                <a:gd name="connsiteY12" fmla="*/ 164845 h 775989"/>
                <a:gd name="connsiteX13" fmla="*/ 459161 w 534206"/>
                <a:gd name="connsiteY13" fmla="*/ 164417 h 775989"/>
                <a:gd name="connsiteX14" fmla="*/ 454903 w 534206"/>
                <a:gd name="connsiteY14" fmla="*/ 164514 h 775989"/>
                <a:gd name="connsiteX15" fmla="*/ 451121 w 534206"/>
                <a:gd name="connsiteY15" fmla="*/ 164422 h 775989"/>
                <a:gd name="connsiteX16" fmla="*/ 450768 w 534206"/>
                <a:gd name="connsiteY16" fmla="*/ 164607 h 775989"/>
                <a:gd name="connsiteX17" fmla="*/ 450639 w 534206"/>
                <a:gd name="connsiteY17" fmla="*/ 164610 h 775989"/>
                <a:gd name="connsiteX18" fmla="*/ 448122 w 534206"/>
                <a:gd name="connsiteY18" fmla="*/ 165995 h 775989"/>
                <a:gd name="connsiteX19" fmla="*/ 440942 w 534206"/>
                <a:gd name="connsiteY19" fmla="*/ 169761 h 775989"/>
                <a:gd name="connsiteX20" fmla="*/ 390692 w 534206"/>
                <a:gd name="connsiteY20" fmla="*/ 188882 h 775989"/>
                <a:gd name="connsiteX21" fmla="*/ 354104 w 534206"/>
                <a:gd name="connsiteY21" fmla="*/ 214060 h 775989"/>
                <a:gd name="connsiteX22" fmla="*/ 322861 w 534206"/>
                <a:gd name="connsiteY22" fmla="*/ 276057 h 775989"/>
                <a:gd name="connsiteX23" fmla="*/ 317040 w 534206"/>
                <a:gd name="connsiteY23" fmla="*/ 303135 h 775989"/>
                <a:gd name="connsiteX24" fmla="*/ 316788 w 534206"/>
                <a:gd name="connsiteY24" fmla="*/ 319168 h 775989"/>
                <a:gd name="connsiteX25" fmla="*/ 316863 w 534206"/>
                <a:gd name="connsiteY25" fmla="*/ 319293 h 775989"/>
                <a:gd name="connsiteX26" fmla="*/ 316862 w 534206"/>
                <a:gd name="connsiteY26" fmla="*/ 319332 h 775989"/>
                <a:gd name="connsiteX27" fmla="*/ 320912 w 534206"/>
                <a:gd name="connsiteY27" fmla="*/ 326032 h 775989"/>
                <a:gd name="connsiteX28" fmla="*/ 328564 w 534206"/>
                <a:gd name="connsiteY28" fmla="*/ 338765 h 775989"/>
                <a:gd name="connsiteX29" fmla="*/ 346263 w 534206"/>
                <a:gd name="connsiteY29" fmla="*/ 374275 h 775989"/>
                <a:gd name="connsiteX30" fmla="*/ 351847 w 534206"/>
                <a:gd name="connsiteY30" fmla="*/ 387281 h 775989"/>
                <a:gd name="connsiteX31" fmla="*/ 351892 w 534206"/>
                <a:gd name="connsiteY31" fmla="*/ 387289 h 775989"/>
                <a:gd name="connsiteX32" fmla="*/ 351920 w 534206"/>
                <a:gd name="connsiteY32" fmla="*/ 387355 h 775989"/>
                <a:gd name="connsiteX33" fmla="*/ 367526 w 534206"/>
                <a:gd name="connsiteY33" fmla="*/ 390072 h 775989"/>
                <a:gd name="connsiteX34" fmla="*/ 434288 w 534206"/>
                <a:gd name="connsiteY34" fmla="*/ 406462 h 775989"/>
                <a:gd name="connsiteX35" fmla="*/ 448831 w 534206"/>
                <a:gd name="connsiteY35" fmla="*/ 394051 h 775989"/>
                <a:gd name="connsiteX36" fmla="*/ 451997 w 534206"/>
                <a:gd name="connsiteY36" fmla="*/ 405441 h 775989"/>
                <a:gd name="connsiteX37" fmla="*/ 452941 w 534206"/>
                <a:gd name="connsiteY37" fmla="*/ 428255 h 775989"/>
                <a:gd name="connsiteX38" fmla="*/ 453272 w 534206"/>
                <a:gd name="connsiteY38" fmla="*/ 431129 h 775989"/>
                <a:gd name="connsiteX39" fmla="*/ 454830 w 534206"/>
                <a:gd name="connsiteY39" fmla="*/ 450192 h 775989"/>
                <a:gd name="connsiteX40" fmla="*/ 463274 w 534206"/>
                <a:gd name="connsiteY40" fmla="*/ 456700 h 775989"/>
                <a:gd name="connsiteX41" fmla="*/ 466022 w 534206"/>
                <a:gd name="connsiteY41" fmla="*/ 456214 h 775989"/>
                <a:gd name="connsiteX42" fmla="*/ 486624 w 534206"/>
                <a:gd name="connsiteY42" fmla="*/ 453579 h 775989"/>
                <a:gd name="connsiteX43" fmla="*/ 495653 w 534206"/>
                <a:gd name="connsiteY43" fmla="*/ 453913 h 775989"/>
                <a:gd name="connsiteX44" fmla="*/ 503877 w 534206"/>
                <a:gd name="connsiteY44" fmla="*/ 455106 h 775989"/>
                <a:gd name="connsiteX45" fmla="*/ 519449 w 534206"/>
                <a:gd name="connsiteY45" fmla="*/ 486110 h 775989"/>
                <a:gd name="connsiteX46" fmla="*/ 532887 w 534206"/>
                <a:gd name="connsiteY46" fmla="*/ 512402 h 775989"/>
                <a:gd name="connsiteX47" fmla="*/ 522078 w 534206"/>
                <a:gd name="connsiteY47" fmla="*/ 534729 h 775989"/>
                <a:gd name="connsiteX48" fmla="*/ 526591 w 534206"/>
                <a:gd name="connsiteY48" fmla="*/ 593874 h 775989"/>
                <a:gd name="connsiteX49" fmla="*/ 517206 w 534206"/>
                <a:gd name="connsiteY49" fmla="*/ 628435 h 775989"/>
                <a:gd name="connsiteX50" fmla="*/ 520783 w 534206"/>
                <a:gd name="connsiteY50" fmla="*/ 644373 h 775989"/>
                <a:gd name="connsiteX51" fmla="*/ 520400 w 534206"/>
                <a:gd name="connsiteY51" fmla="*/ 649664 h 775989"/>
                <a:gd name="connsiteX52" fmla="*/ 518290 w 534206"/>
                <a:gd name="connsiteY52" fmla="*/ 673092 h 775989"/>
                <a:gd name="connsiteX53" fmla="*/ 502357 w 534206"/>
                <a:gd name="connsiteY53" fmla="*/ 717391 h 775989"/>
                <a:gd name="connsiteX54" fmla="*/ 499031 w 534206"/>
                <a:gd name="connsiteY54" fmla="*/ 734493 h 775989"/>
                <a:gd name="connsiteX55" fmla="*/ 499084 w 534206"/>
                <a:gd name="connsiteY55" fmla="*/ 734559 h 775989"/>
                <a:gd name="connsiteX56" fmla="*/ 497724 w 534206"/>
                <a:gd name="connsiteY56" fmla="*/ 735918 h 775989"/>
                <a:gd name="connsiteX57" fmla="*/ 497593 w 534206"/>
                <a:gd name="connsiteY57" fmla="*/ 736337 h 775989"/>
                <a:gd name="connsiteX58" fmla="*/ 497250 w 534206"/>
                <a:gd name="connsiteY58" fmla="*/ 736155 h 775989"/>
                <a:gd name="connsiteX59" fmla="*/ 480380 w 534206"/>
                <a:gd name="connsiteY59" fmla="*/ 769648 h 775989"/>
                <a:gd name="connsiteX60" fmla="*/ 471886 w 534206"/>
                <a:gd name="connsiteY60" fmla="*/ 775989 h 775989"/>
                <a:gd name="connsiteX61" fmla="*/ 469452 w 534206"/>
                <a:gd name="connsiteY61" fmla="*/ 768342 h 775989"/>
                <a:gd name="connsiteX62" fmla="*/ 419082 w 534206"/>
                <a:gd name="connsiteY62" fmla="*/ 731167 h 775989"/>
                <a:gd name="connsiteX63" fmla="*/ 298033 w 534206"/>
                <a:gd name="connsiteY63" fmla="*/ 658839 h 775989"/>
                <a:gd name="connsiteX64" fmla="*/ 215590 w 534206"/>
                <a:gd name="connsiteY64" fmla="*/ 575822 h 775989"/>
                <a:gd name="connsiteX65" fmla="*/ 189930 w 534206"/>
                <a:gd name="connsiteY65" fmla="*/ 522615 h 775989"/>
                <a:gd name="connsiteX66" fmla="*/ 123644 w 534206"/>
                <a:gd name="connsiteY66" fmla="*/ 400523 h 775989"/>
                <a:gd name="connsiteX67" fmla="*/ 93232 w 534206"/>
                <a:gd name="connsiteY67" fmla="*/ 337103 h 775989"/>
                <a:gd name="connsiteX68" fmla="*/ 50943 w 534206"/>
                <a:gd name="connsiteY68" fmla="*/ 280332 h 775989"/>
                <a:gd name="connsiteX69" fmla="*/ 5207 w 534206"/>
                <a:gd name="connsiteY69" fmla="*/ 244940 h 775989"/>
                <a:gd name="connsiteX70" fmla="*/ 18036 w 534206"/>
                <a:gd name="connsiteY70" fmla="*/ 233658 h 775989"/>
                <a:gd name="connsiteX71" fmla="*/ 1524 w 534206"/>
                <a:gd name="connsiteY71" fmla="*/ 176531 h 775989"/>
                <a:gd name="connsiteX72" fmla="*/ 35499 w 534206"/>
                <a:gd name="connsiteY72" fmla="*/ 139714 h 775989"/>
                <a:gd name="connsiteX73" fmla="*/ 43815 w 534206"/>
                <a:gd name="connsiteY73" fmla="*/ 161091 h 775989"/>
                <a:gd name="connsiteX74" fmla="*/ 44051 w 534206"/>
                <a:gd name="connsiteY74" fmla="*/ 182231 h 775989"/>
                <a:gd name="connsiteX75" fmla="*/ 44053 w 534206"/>
                <a:gd name="connsiteY75" fmla="*/ 182232 h 775989"/>
                <a:gd name="connsiteX76" fmla="*/ 44053 w 534206"/>
                <a:gd name="connsiteY76" fmla="*/ 182232 h 775989"/>
                <a:gd name="connsiteX77" fmla="*/ 44091 w 534206"/>
                <a:gd name="connsiteY77" fmla="*/ 182250 h 775989"/>
                <a:gd name="connsiteX78" fmla="*/ 52887 w 534206"/>
                <a:gd name="connsiteY78" fmla="*/ 186336 h 775989"/>
                <a:gd name="connsiteX79" fmla="*/ 76007 w 534206"/>
                <a:gd name="connsiteY79" fmla="*/ 190546 h 775989"/>
                <a:gd name="connsiteX80" fmla="*/ 98359 w 534206"/>
                <a:gd name="connsiteY80" fmla="*/ 201284 h 775989"/>
                <a:gd name="connsiteX81" fmla="*/ 98366 w 534206"/>
                <a:gd name="connsiteY81" fmla="*/ 201272 h 775989"/>
                <a:gd name="connsiteX82" fmla="*/ 98377 w 534206"/>
                <a:gd name="connsiteY82" fmla="*/ 201267 h 775989"/>
                <a:gd name="connsiteX83" fmla="*/ 105339 w 534206"/>
                <a:gd name="connsiteY83" fmla="*/ 189135 h 775989"/>
                <a:gd name="connsiteX84" fmla="*/ 105825 w 534206"/>
                <a:gd name="connsiteY84" fmla="*/ 188289 h 775989"/>
                <a:gd name="connsiteX85" fmla="*/ 109852 w 534206"/>
                <a:gd name="connsiteY85" fmla="*/ 177348 h 775989"/>
                <a:gd name="connsiteX86" fmla="*/ 120794 w 534206"/>
                <a:gd name="connsiteY86" fmla="*/ 147626 h 775989"/>
                <a:gd name="connsiteX87" fmla="*/ 130115 w 534206"/>
                <a:gd name="connsiteY87" fmla="*/ 130786 h 775989"/>
                <a:gd name="connsiteX88" fmla="*/ 133960 w 534206"/>
                <a:gd name="connsiteY88" fmla="*/ 127849 h 775989"/>
                <a:gd name="connsiteX89" fmla="*/ 142532 w 534206"/>
                <a:gd name="connsiteY89" fmla="*/ 121305 h 775989"/>
                <a:gd name="connsiteX90" fmla="*/ 143013 w 534206"/>
                <a:gd name="connsiteY90" fmla="*/ 121161 h 775989"/>
                <a:gd name="connsiteX91" fmla="*/ 160157 w 534206"/>
                <a:gd name="connsiteY91" fmla="*/ 116036 h 775989"/>
                <a:gd name="connsiteX92" fmla="*/ 223788 w 534206"/>
                <a:gd name="connsiteY92" fmla="*/ 75936 h 775989"/>
                <a:gd name="connsiteX93" fmla="*/ 225229 w 534206"/>
                <a:gd name="connsiteY93" fmla="*/ 73610 h 775989"/>
                <a:gd name="connsiteX94" fmla="*/ 235182 w 534206"/>
                <a:gd name="connsiteY94" fmla="*/ 57550 h 775989"/>
                <a:gd name="connsiteX95" fmla="*/ 240910 w 534206"/>
                <a:gd name="connsiteY95" fmla="*/ 39794 h 775989"/>
                <a:gd name="connsiteX96" fmla="*/ 246231 w 534206"/>
                <a:gd name="connsiteY96" fmla="*/ 33449 h 775989"/>
                <a:gd name="connsiteX97" fmla="*/ 246358 w 534206"/>
                <a:gd name="connsiteY97" fmla="*/ 33299 h 775989"/>
                <a:gd name="connsiteX98" fmla="*/ 246370 w 534206"/>
                <a:gd name="connsiteY98" fmla="*/ 33255 h 775989"/>
                <a:gd name="connsiteX99" fmla="*/ 249995 w 534206"/>
                <a:gd name="connsiteY99" fmla="*/ 21453 h 775989"/>
                <a:gd name="connsiteX100" fmla="*/ 249798 w 534206"/>
                <a:gd name="connsiteY100" fmla="*/ 21199 h 775989"/>
                <a:gd name="connsiteX101" fmla="*/ 249908 w 534206"/>
                <a:gd name="connsiteY101" fmla="*/ 20813 h 775989"/>
                <a:gd name="connsiteX102" fmla="*/ 236277 w 534206"/>
                <a:gd name="connsiteY102" fmla="*/ 3723 h 775989"/>
                <a:gd name="connsiteX103" fmla="*/ 256559 w 534206"/>
                <a:gd name="connsiteY103" fmla="*/ 223 h 775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</a:cxnLst>
              <a:rect l="l" t="t" r="r" b="b"/>
              <a:pathLst>
                <a:path w="534206" h="775989">
                  <a:moveTo>
                    <a:pt x="256559" y="223"/>
                  </a:moveTo>
                  <a:cubicBezTo>
                    <a:pt x="263078" y="-311"/>
                    <a:pt x="268810" y="45"/>
                    <a:pt x="272136" y="2064"/>
                  </a:cubicBezTo>
                  <a:cubicBezTo>
                    <a:pt x="283776" y="9071"/>
                    <a:pt x="281283" y="35318"/>
                    <a:pt x="297200" y="36505"/>
                  </a:cubicBezTo>
                  <a:cubicBezTo>
                    <a:pt x="313239" y="37813"/>
                    <a:pt x="324999" y="53608"/>
                    <a:pt x="323692" y="62278"/>
                  </a:cubicBezTo>
                  <a:cubicBezTo>
                    <a:pt x="322384" y="71067"/>
                    <a:pt x="341273" y="75104"/>
                    <a:pt x="339967" y="88170"/>
                  </a:cubicBezTo>
                  <a:cubicBezTo>
                    <a:pt x="338778" y="101233"/>
                    <a:pt x="382257" y="97789"/>
                    <a:pt x="387959" y="93396"/>
                  </a:cubicBezTo>
                  <a:cubicBezTo>
                    <a:pt x="393661" y="89001"/>
                    <a:pt x="405185" y="85912"/>
                    <a:pt x="412550" y="90189"/>
                  </a:cubicBezTo>
                  <a:cubicBezTo>
                    <a:pt x="419915" y="94464"/>
                    <a:pt x="432864" y="85557"/>
                    <a:pt x="440109" y="88407"/>
                  </a:cubicBezTo>
                  <a:cubicBezTo>
                    <a:pt x="447356" y="91138"/>
                    <a:pt x="476579" y="102422"/>
                    <a:pt x="470876" y="112635"/>
                  </a:cubicBezTo>
                  <a:cubicBezTo>
                    <a:pt x="465293" y="122849"/>
                    <a:pt x="445099" y="139001"/>
                    <a:pt x="449614" y="147671"/>
                  </a:cubicBezTo>
                  <a:cubicBezTo>
                    <a:pt x="451395" y="151116"/>
                    <a:pt x="456087" y="153847"/>
                    <a:pt x="461121" y="156786"/>
                  </a:cubicBezTo>
                  <a:lnTo>
                    <a:pt x="473880" y="166538"/>
                  </a:lnTo>
                  <a:lnTo>
                    <a:pt x="461591" y="164845"/>
                  </a:lnTo>
                  <a:lnTo>
                    <a:pt x="459161" y="164417"/>
                  </a:lnTo>
                  <a:lnTo>
                    <a:pt x="454903" y="164514"/>
                  </a:lnTo>
                  <a:lnTo>
                    <a:pt x="451121" y="164422"/>
                  </a:lnTo>
                  <a:lnTo>
                    <a:pt x="450768" y="164607"/>
                  </a:lnTo>
                  <a:lnTo>
                    <a:pt x="450639" y="164610"/>
                  </a:lnTo>
                  <a:lnTo>
                    <a:pt x="448122" y="165995"/>
                  </a:lnTo>
                  <a:lnTo>
                    <a:pt x="440942" y="169761"/>
                  </a:lnTo>
                  <a:cubicBezTo>
                    <a:pt x="426331" y="182349"/>
                    <a:pt x="407679" y="175105"/>
                    <a:pt x="390692" y="188882"/>
                  </a:cubicBezTo>
                  <a:cubicBezTo>
                    <a:pt x="373586" y="202658"/>
                    <a:pt x="355054" y="197908"/>
                    <a:pt x="354104" y="214060"/>
                  </a:cubicBezTo>
                  <a:cubicBezTo>
                    <a:pt x="352559" y="238644"/>
                    <a:pt x="337949" y="260616"/>
                    <a:pt x="322861" y="276057"/>
                  </a:cubicBezTo>
                  <a:cubicBezTo>
                    <a:pt x="311932" y="287338"/>
                    <a:pt x="324405" y="294464"/>
                    <a:pt x="317040" y="303135"/>
                  </a:cubicBezTo>
                  <a:cubicBezTo>
                    <a:pt x="313417" y="307529"/>
                    <a:pt x="314100" y="313051"/>
                    <a:pt x="316788" y="319168"/>
                  </a:cubicBezTo>
                  <a:lnTo>
                    <a:pt x="316863" y="319293"/>
                  </a:lnTo>
                  <a:lnTo>
                    <a:pt x="316862" y="319332"/>
                  </a:lnTo>
                  <a:lnTo>
                    <a:pt x="320912" y="326032"/>
                  </a:lnTo>
                  <a:lnTo>
                    <a:pt x="328564" y="338765"/>
                  </a:lnTo>
                  <a:cubicBezTo>
                    <a:pt x="337354" y="352186"/>
                    <a:pt x="347333" y="361923"/>
                    <a:pt x="346263" y="374275"/>
                  </a:cubicBezTo>
                  <a:cubicBezTo>
                    <a:pt x="345728" y="380452"/>
                    <a:pt x="347956" y="384727"/>
                    <a:pt x="351847" y="387281"/>
                  </a:cubicBezTo>
                  <a:lnTo>
                    <a:pt x="351892" y="387289"/>
                  </a:lnTo>
                  <a:lnTo>
                    <a:pt x="351920" y="387355"/>
                  </a:lnTo>
                  <a:cubicBezTo>
                    <a:pt x="355796" y="389924"/>
                    <a:pt x="361349" y="390785"/>
                    <a:pt x="367526" y="390072"/>
                  </a:cubicBezTo>
                  <a:cubicBezTo>
                    <a:pt x="373347" y="389479"/>
                    <a:pt x="416351" y="448386"/>
                    <a:pt x="434288" y="406462"/>
                  </a:cubicBezTo>
                  <a:lnTo>
                    <a:pt x="448831" y="394051"/>
                  </a:lnTo>
                  <a:lnTo>
                    <a:pt x="451997" y="405441"/>
                  </a:lnTo>
                  <a:cubicBezTo>
                    <a:pt x="452480" y="411880"/>
                    <a:pt x="452584" y="420194"/>
                    <a:pt x="452941" y="428255"/>
                  </a:cubicBezTo>
                  <a:lnTo>
                    <a:pt x="453272" y="431129"/>
                  </a:lnTo>
                  <a:lnTo>
                    <a:pt x="454830" y="450192"/>
                  </a:lnTo>
                  <a:cubicBezTo>
                    <a:pt x="456235" y="455512"/>
                    <a:pt x="458760" y="458392"/>
                    <a:pt x="463274" y="456700"/>
                  </a:cubicBezTo>
                  <a:lnTo>
                    <a:pt x="466022" y="456214"/>
                  </a:lnTo>
                  <a:lnTo>
                    <a:pt x="486624" y="453579"/>
                  </a:lnTo>
                  <a:lnTo>
                    <a:pt x="495653" y="453913"/>
                  </a:lnTo>
                  <a:lnTo>
                    <a:pt x="503877" y="455106"/>
                  </a:lnTo>
                  <a:lnTo>
                    <a:pt x="519449" y="486110"/>
                  </a:lnTo>
                  <a:cubicBezTo>
                    <a:pt x="525373" y="497080"/>
                    <a:pt x="530867" y="507116"/>
                    <a:pt x="532887" y="512402"/>
                  </a:cubicBezTo>
                  <a:cubicBezTo>
                    <a:pt x="537995" y="525821"/>
                    <a:pt x="526948" y="529741"/>
                    <a:pt x="522078" y="534729"/>
                  </a:cubicBezTo>
                  <a:cubicBezTo>
                    <a:pt x="517206" y="539718"/>
                    <a:pt x="525166" y="584017"/>
                    <a:pt x="526591" y="593874"/>
                  </a:cubicBezTo>
                  <a:cubicBezTo>
                    <a:pt x="528017" y="603733"/>
                    <a:pt x="509723" y="622378"/>
                    <a:pt x="517206" y="628435"/>
                  </a:cubicBezTo>
                  <a:lnTo>
                    <a:pt x="520783" y="644373"/>
                  </a:lnTo>
                  <a:lnTo>
                    <a:pt x="520400" y="649664"/>
                  </a:lnTo>
                  <a:lnTo>
                    <a:pt x="518290" y="673092"/>
                  </a:lnTo>
                  <a:cubicBezTo>
                    <a:pt x="514949" y="693371"/>
                    <a:pt x="508771" y="713591"/>
                    <a:pt x="502357" y="717391"/>
                  </a:cubicBezTo>
                  <a:cubicBezTo>
                    <a:pt x="497843" y="720004"/>
                    <a:pt x="497843" y="727012"/>
                    <a:pt x="499031" y="734493"/>
                  </a:cubicBezTo>
                  <a:lnTo>
                    <a:pt x="499084" y="734559"/>
                  </a:lnTo>
                  <a:lnTo>
                    <a:pt x="497724" y="735918"/>
                  </a:lnTo>
                  <a:lnTo>
                    <a:pt x="497593" y="736337"/>
                  </a:lnTo>
                  <a:lnTo>
                    <a:pt x="497250" y="736155"/>
                  </a:lnTo>
                  <a:cubicBezTo>
                    <a:pt x="493686" y="742332"/>
                    <a:pt x="492617" y="763353"/>
                    <a:pt x="480380" y="769648"/>
                  </a:cubicBezTo>
                  <a:lnTo>
                    <a:pt x="471886" y="775989"/>
                  </a:lnTo>
                  <a:lnTo>
                    <a:pt x="469452" y="768342"/>
                  </a:lnTo>
                  <a:cubicBezTo>
                    <a:pt x="462918" y="764778"/>
                    <a:pt x="429538" y="748626"/>
                    <a:pt x="419082" y="731167"/>
                  </a:cubicBezTo>
                  <a:cubicBezTo>
                    <a:pt x="408748" y="713828"/>
                    <a:pt x="337116" y="677723"/>
                    <a:pt x="298033" y="658839"/>
                  </a:cubicBezTo>
                  <a:cubicBezTo>
                    <a:pt x="283183" y="651713"/>
                    <a:pt x="198009" y="604919"/>
                    <a:pt x="215590" y="575822"/>
                  </a:cubicBezTo>
                  <a:cubicBezTo>
                    <a:pt x="220104" y="568458"/>
                    <a:pt x="210600" y="548150"/>
                    <a:pt x="189930" y="522615"/>
                  </a:cubicBezTo>
                  <a:cubicBezTo>
                    <a:pt x="169261" y="496961"/>
                    <a:pt x="138849" y="436391"/>
                    <a:pt x="123644" y="400523"/>
                  </a:cubicBezTo>
                  <a:cubicBezTo>
                    <a:pt x="108438" y="364656"/>
                    <a:pt x="107250" y="351711"/>
                    <a:pt x="93232" y="337103"/>
                  </a:cubicBezTo>
                  <a:cubicBezTo>
                    <a:pt x="79215" y="322495"/>
                    <a:pt x="65911" y="291260"/>
                    <a:pt x="50943" y="280332"/>
                  </a:cubicBezTo>
                  <a:cubicBezTo>
                    <a:pt x="35975" y="269524"/>
                    <a:pt x="3543" y="255154"/>
                    <a:pt x="5207" y="244940"/>
                  </a:cubicBezTo>
                  <a:cubicBezTo>
                    <a:pt x="6989" y="234727"/>
                    <a:pt x="21006" y="244702"/>
                    <a:pt x="18036" y="233658"/>
                  </a:cubicBezTo>
                  <a:cubicBezTo>
                    <a:pt x="15066" y="222494"/>
                    <a:pt x="-5723" y="192326"/>
                    <a:pt x="1524" y="176531"/>
                  </a:cubicBezTo>
                  <a:cubicBezTo>
                    <a:pt x="8058" y="161923"/>
                    <a:pt x="21838" y="142801"/>
                    <a:pt x="35499" y="139714"/>
                  </a:cubicBezTo>
                  <a:cubicBezTo>
                    <a:pt x="43220" y="147671"/>
                    <a:pt x="47379" y="155866"/>
                    <a:pt x="43815" y="161091"/>
                  </a:cubicBezTo>
                  <a:cubicBezTo>
                    <a:pt x="37161" y="170830"/>
                    <a:pt x="31340" y="170830"/>
                    <a:pt x="44051" y="182231"/>
                  </a:cubicBezTo>
                  <a:lnTo>
                    <a:pt x="44053" y="182232"/>
                  </a:lnTo>
                  <a:lnTo>
                    <a:pt x="44053" y="182232"/>
                  </a:lnTo>
                  <a:lnTo>
                    <a:pt x="44091" y="182250"/>
                  </a:lnTo>
                  <a:lnTo>
                    <a:pt x="52887" y="186336"/>
                  </a:lnTo>
                  <a:cubicBezTo>
                    <a:pt x="61129" y="186938"/>
                    <a:pt x="67900" y="179857"/>
                    <a:pt x="76007" y="190546"/>
                  </a:cubicBezTo>
                  <a:cubicBezTo>
                    <a:pt x="84025" y="201324"/>
                    <a:pt x="91042" y="208828"/>
                    <a:pt x="98359" y="201284"/>
                  </a:cubicBezTo>
                  <a:lnTo>
                    <a:pt x="98366" y="201272"/>
                  </a:lnTo>
                  <a:lnTo>
                    <a:pt x="98377" y="201267"/>
                  </a:lnTo>
                  <a:lnTo>
                    <a:pt x="105339" y="189135"/>
                  </a:lnTo>
                  <a:lnTo>
                    <a:pt x="105825" y="188289"/>
                  </a:lnTo>
                  <a:lnTo>
                    <a:pt x="109852" y="177348"/>
                  </a:lnTo>
                  <a:lnTo>
                    <a:pt x="120794" y="147626"/>
                  </a:lnTo>
                  <a:lnTo>
                    <a:pt x="130115" y="130786"/>
                  </a:lnTo>
                  <a:lnTo>
                    <a:pt x="133960" y="127849"/>
                  </a:lnTo>
                  <a:lnTo>
                    <a:pt x="142532" y="121305"/>
                  </a:lnTo>
                  <a:lnTo>
                    <a:pt x="143013" y="121161"/>
                  </a:lnTo>
                  <a:lnTo>
                    <a:pt x="160157" y="116036"/>
                  </a:lnTo>
                  <a:cubicBezTo>
                    <a:pt x="180399" y="109717"/>
                    <a:pt x="206771" y="99273"/>
                    <a:pt x="223788" y="75936"/>
                  </a:cubicBezTo>
                  <a:lnTo>
                    <a:pt x="225229" y="73610"/>
                  </a:lnTo>
                  <a:lnTo>
                    <a:pt x="235182" y="57550"/>
                  </a:lnTo>
                  <a:cubicBezTo>
                    <a:pt x="239648" y="48198"/>
                    <a:pt x="239087" y="43863"/>
                    <a:pt x="240910" y="39794"/>
                  </a:cubicBezTo>
                  <a:lnTo>
                    <a:pt x="246231" y="33449"/>
                  </a:lnTo>
                  <a:lnTo>
                    <a:pt x="246358" y="33299"/>
                  </a:lnTo>
                  <a:lnTo>
                    <a:pt x="246370" y="33255"/>
                  </a:lnTo>
                  <a:lnTo>
                    <a:pt x="249995" y="21453"/>
                  </a:lnTo>
                  <a:lnTo>
                    <a:pt x="249798" y="21199"/>
                  </a:lnTo>
                  <a:lnTo>
                    <a:pt x="249908" y="20813"/>
                  </a:lnTo>
                  <a:lnTo>
                    <a:pt x="236277" y="3723"/>
                  </a:lnTo>
                  <a:lnTo>
                    <a:pt x="256559" y="223"/>
                  </a:lnTo>
                  <a:close/>
                </a:path>
              </a:pathLst>
            </a:custGeom>
            <a:grpFill/>
            <a:ln w="12700" cap="flat">
              <a:solidFill>
                <a:srgbClr val="070423"/>
              </a:solidFill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394" name="Freeform 581">
              <a:extLst>
                <a:ext uri="{FF2B5EF4-FFF2-40B4-BE49-F238E27FC236}">
                  <a16:creationId xmlns:a16="http://schemas.microsoft.com/office/drawing/2014/main" id="{FAD695D1-38DB-FB80-8CA8-6457E06016C1}"/>
                </a:ext>
              </a:extLst>
            </p:cNvPr>
            <p:cNvSpPr/>
            <p:nvPr/>
          </p:nvSpPr>
          <p:spPr>
            <a:xfrm>
              <a:off x="3016189" y="5674236"/>
              <a:ext cx="506240" cy="566315"/>
            </a:xfrm>
            <a:custGeom>
              <a:avLst/>
              <a:gdLst>
                <a:gd name="connsiteX0" fmla="*/ 167264 w 506240"/>
                <a:gd name="connsiteY0" fmla="*/ 373 h 566315"/>
                <a:gd name="connsiteX1" fmla="*/ 178504 w 506240"/>
                <a:gd name="connsiteY1" fmla="*/ 4406 h 566315"/>
                <a:gd name="connsiteX2" fmla="*/ 193114 w 506240"/>
                <a:gd name="connsiteY2" fmla="*/ 85522 h 566315"/>
                <a:gd name="connsiteX3" fmla="*/ 193227 w 506240"/>
                <a:gd name="connsiteY3" fmla="*/ 85630 h 566315"/>
                <a:gd name="connsiteX4" fmla="*/ 193234 w 506240"/>
                <a:gd name="connsiteY4" fmla="*/ 85642 h 566315"/>
                <a:gd name="connsiteX5" fmla="*/ 242889 w 506240"/>
                <a:gd name="connsiteY5" fmla="*/ 114622 h 566315"/>
                <a:gd name="connsiteX6" fmla="*/ 272587 w 506240"/>
                <a:gd name="connsiteY6" fmla="*/ 120323 h 566315"/>
                <a:gd name="connsiteX7" fmla="*/ 311908 w 506240"/>
                <a:gd name="connsiteY7" fmla="*/ 137544 h 566315"/>
                <a:gd name="connsiteX8" fmla="*/ 370472 w 506240"/>
                <a:gd name="connsiteY8" fmla="*/ 159752 h 566315"/>
                <a:gd name="connsiteX9" fmla="*/ 382667 w 506240"/>
                <a:gd name="connsiteY9" fmla="*/ 170928 h 566315"/>
                <a:gd name="connsiteX10" fmla="*/ 386748 w 506240"/>
                <a:gd name="connsiteY10" fmla="*/ 187780 h 566315"/>
                <a:gd name="connsiteX11" fmla="*/ 388537 w 506240"/>
                <a:gd name="connsiteY11" fmla="*/ 198150 h 566315"/>
                <a:gd name="connsiteX12" fmla="*/ 388605 w 506240"/>
                <a:gd name="connsiteY12" fmla="*/ 198265 h 566315"/>
                <a:gd name="connsiteX13" fmla="*/ 388606 w 506240"/>
                <a:gd name="connsiteY13" fmla="*/ 198270 h 566315"/>
                <a:gd name="connsiteX14" fmla="*/ 390793 w 506240"/>
                <a:gd name="connsiteY14" fmla="*/ 201958 h 566315"/>
                <a:gd name="connsiteX15" fmla="*/ 393757 w 506240"/>
                <a:gd name="connsiteY15" fmla="*/ 206961 h 566315"/>
                <a:gd name="connsiteX16" fmla="*/ 393282 w 506240"/>
                <a:gd name="connsiteY16" fmla="*/ 219729 h 566315"/>
                <a:gd name="connsiteX17" fmla="*/ 398628 w 506240"/>
                <a:gd name="connsiteY17" fmla="*/ 254170 h 566315"/>
                <a:gd name="connsiteX18" fmla="*/ 411932 w 506240"/>
                <a:gd name="connsiteY18" fmla="*/ 270976 h 566315"/>
                <a:gd name="connsiteX19" fmla="*/ 411959 w 506240"/>
                <a:gd name="connsiteY19" fmla="*/ 270979 h 566315"/>
                <a:gd name="connsiteX20" fmla="*/ 412051 w 506240"/>
                <a:gd name="connsiteY20" fmla="*/ 271095 h 566315"/>
                <a:gd name="connsiteX21" fmla="*/ 444599 w 506240"/>
                <a:gd name="connsiteY21" fmla="*/ 274718 h 566315"/>
                <a:gd name="connsiteX22" fmla="*/ 447995 w 506240"/>
                <a:gd name="connsiteY22" fmla="*/ 275397 h 566315"/>
                <a:gd name="connsiteX23" fmla="*/ 465332 w 506240"/>
                <a:gd name="connsiteY23" fmla="*/ 279340 h 566315"/>
                <a:gd name="connsiteX24" fmla="*/ 504472 w 506240"/>
                <a:gd name="connsiteY24" fmla="*/ 335406 h 566315"/>
                <a:gd name="connsiteX25" fmla="*/ 500196 w 506240"/>
                <a:gd name="connsiteY25" fmla="*/ 389682 h 566315"/>
                <a:gd name="connsiteX26" fmla="*/ 497671 w 506240"/>
                <a:gd name="connsiteY26" fmla="*/ 406250 h 566315"/>
                <a:gd name="connsiteX27" fmla="*/ 495054 w 506240"/>
                <a:gd name="connsiteY27" fmla="*/ 409429 h 566315"/>
                <a:gd name="connsiteX28" fmla="*/ 491444 w 506240"/>
                <a:gd name="connsiteY28" fmla="*/ 412897 h 566315"/>
                <a:gd name="connsiteX29" fmla="*/ 460712 w 506240"/>
                <a:gd name="connsiteY29" fmla="*/ 413986 h 566315"/>
                <a:gd name="connsiteX30" fmla="*/ 433674 w 506240"/>
                <a:gd name="connsiteY30" fmla="*/ 409732 h 566315"/>
                <a:gd name="connsiteX31" fmla="*/ 417962 w 506240"/>
                <a:gd name="connsiteY31" fmla="*/ 406214 h 566315"/>
                <a:gd name="connsiteX32" fmla="*/ 393161 w 506240"/>
                <a:gd name="connsiteY32" fmla="*/ 409636 h 566315"/>
                <a:gd name="connsiteX33" fmla="*/ 342793 w 506240"/>
                <a:gd name="connsiteY33" fmla="*/ 418899 h 566315"/>
                <a:gd name="connsiteX34" fmla="*/ 311313 w 506240"/>
                <a:gd name="connsiteY34" fmla="*/ 458687 h 566315"/>
                <a:gd name="connsiteX35" fmla="*/ 299791 w 506240"/>
                <a:gd name="connsiteY35" fmla="*/ 522939 h 566315"/>
                <a:gd name="connsiteX36" fmla="*/ 285416 w 506240"/>
                <a:gd name="connsiteY36" fmla="*/ 522702 h 566315"/>
                <a:gd name="connsiteX37" fmla="*/ 285631 w 506240"/>
                <a:gd name="connsiteY37" fmla="*/ 522962 h 566315"/>
                <a:gd name="connsiteX38" fmla="*/ 285548 w 506240"/>
                <a:gd name="connsiteY38" fmla="*/ 522954 h 566315"/>
                <a:gd name="connsiteX39" fmla="*/ 285536 w 506240"/>
                <a:gd name="connsiteY39" fmla="*/ 522939 h 566315"/>
                <a:gd name="connsiteX40" fmla="*/ 284413 w 506240"/>
                <a:gd name="connsiteY40" fmla="*/ 522847 h 566315"/>
                <a:gd name="connsiteX41" fmla="*/ 271800 w 506240"/>
                <a:gd name="connsiteY41" fmla="*/ 521662 h 566315"/>
                <a:gd name="connsiteX42" fmla="*/ 268091 w 506240"/>
                <a:gd name="connsiteY42" fmla="*/ 521512 h 566315"/>
                <a:gd name="connsiteX43" fmla="*/ 260842 w 506240"/>
                <a:gd name="connsiteY43" fmla="*/ 520919 h 566315"/>
                <a:gd name="connsiteX44" fmla="*/ 259488 w 506240"/>
                <a:gd name="connsiteY44" fmla="*/ 521164 h 566315"/>
                <a:gd name="connsiteX45" fmla="*/ 254740 w 506240"/>
                <a:gd name="connsiteY45" fmla="*/ 520972 h 566315"/>
                <a:gd name="connsiteX46" fmla="*/ 244766 w 506240"/>
                <a:gd name="connsiteY46" fmla="*/ 523828 h 566315"/>
                <a:gd name="connsiteX47" fmla="*/ 244433 w 506240"/>
                <a:gd name="connsiteY47" fmla="*/ 523888 h 566315"/>
                <a:gd name="connsiteX48" fmla="*/ 233326 w 506240"/>
                <a:gd name="connsiteY48" fmla="*/ 545578 h 566315"/>
                <a:gd name="connsiteX49" fmla="*/ 226816 w 506240"/>
                <a:gd name="connsiteY49" fmla="*/ 553171 h 566315"/>
                <a:gd name="connsiteX50" fmla="*/ 220200 w 506240"/>
                <a:gd name="connsiteY50" fmla="*/ 548829 h 566315"/>
                <a:gd name="connsiteX51" fmla="*/ 171850 w 506240"/>
                <a:gd name="connsiteY51" fmla="*/ 529708 h 566315"/>
                <a:gd name="connsiteX52" fmla="*/ 153734 w 506240"/>
                <a:gd name="connsiteY52" fmla="*/ 521766 h 566315"/>
                <a:gd name="connsiteX53" fmla="*/ 153620 w 506240"/>
                <a:gd name="connsiteY53" fmla="*/ 521768 h 566315"/>
                <a:gd name="connsiteX54" fmla="*/ 153616 w 506240"/>
                <a:gd name="connsiteY54" fmla="*/ 521766 h 566315"/>
                <a:gd name="connsiteX55" fmla="*/ 134788 w 506240"/>
                <a:gd name="connsiteY55" fmla="*/ 531370 h 566315"/>
                <a:gd name="connsiteX56" fmla="*/ 129160 w 506240"/>
                <a:gd name="connsiteY56" fmla="*/ 536133 h 566315"/>
                <a:gd name="connsiteX57" fmla="*/ 102737 w 506240"/>
                <a:gd name="connsiteY57" fmla="*/ 558029 h 566315"/>
                <a:gd name="connsiteX58" fmla="*/ 91414 w 506240"/>
                <a:gd name="connsiteY58" fmla="*/ 564154 h 566315"/>
                <a:gd name="connsiteX59" fmla="*/ 86984 w 506240"/>
                <a:gd name="connsiteY59" fmla="*/ 566315 h 566315"/>
                <a:gd name="connsiteX60" fmla="*/ 82046 w 506240"/>
                <a:gd name="connsiteY60" fmla="*/ 565892 h 566315"/>
                <a:gd name="connsiteX61" fmla="*/ 78717 w 506240"/>
                <a:gd name="connsiteY61" fmla="*/ 565339 h 566315"/>
                <a:gd name="connsiteX62" fmla="*/ 68262 w 506240"/>
                <a:gd name="connsiteY62" fmla="*/ 519851 h 566315"/>
                <a:gd name="connsiteX63" fmla="*/ 52938 w 506240"/>
                <a:gd name="connsiteY63" fmla="*/ 481846 h 566315"/>
                <a:gd name="connsiteX64" fmla="*/ 37732 w 506240"/>
                <a:gd name="connsiteY64" fmla="*/ 447522 h 566315"/>
                <a:gd name="connsiteX65" fmla="*/ 45929 w 506240"/>
                <a:gd name="connsiteY65" fmla="*/ 417831 h 566315"/>
                <a:gd name="connsiteX66" fmla="*/ 28347 w 506240"/>
                <a:gd name="connsiteY66" fmla="*/ 394671 h 566315"/>
                <a:gd name="connsiteX67" fmla="*/ 17894 w 506240"/>
                <a:gd name="connsiteY67" fmla="*/ 350490 h 566315"/>
                <a:gd name="connsiteX68" fmla="*/ 5390 w 506240"/>
                <a:gd name="connsiteY68" fmla="*/ 336803 h 566315"/>
                <a:gd name="connsiteX69" fmla="*/ 603 w 506240"/>
                <a:gd name="connsiteY69" fmla="*/ 330841 h 566315"/>
                <a:gd name="connsiteX70" fmla="*/ 669 w 506240"/>
                <a:gd name="connsiteY70" fmla="*/ 330775 h 566315"/>
                <a:gd name="connsiteX71" fmla="*/ 3995 w 506240"/>
                <a:gd name="connsiteY71" fmla="*/ 313672 h 566315"/>
                <a:gd name="connsiteX72" fmla="*/ 20285 w 506240"/>
                <a:gd name="connsiteY72" fmla="*/ 268571 h 566315"/>
                <a:gd name="connsiteX73" fmla="*/ 21919 w 506240"/>
                <a:gd name="connsiteY73" fmla="*/ 245946 h 566315"/>
                <a:gd name="connsiteX74" fmla="*/ 22369 w 506240"/>
                <a:gd name="connsiteY74" fmla="*/ 240955 h 566315"/>
                <a:gd name="connsiteX75" fmla="*/ 22302 w 506240"/>
                <a:gd name="connsiteY75" fmla="*/ 240655 h 566315"/>
                <a:gd name="connsiteX76" fmla="*/ 22321 w 506240"/>
                <a:gd name="connsiteY76" fmla="*/ 240387 h 566315"/>
                <a:gd name="connsiteX77" fmla="*/ 18844 w 506240"/>
                <a:gd name="connsiteY77" fmla="*/ 224717 h 566315"/>
                <a:gd name="connsiteX78" fmla="*/ 28229 w 506240"/>
                <a:gd name="connsiteY78" fmla="*/ 190156 h 566315"/>
                <a:gd name="connsiteX79" fmla="*/ 23714 w 506240"/>
                <a:gd name="connsiteY79" fmla="*/ 131011 h 566315"/>
                <a:gd name="connsiteX80" fmla="*/ 34525 w 506240"/>
                <a:gd name="connsiteY80" fmla="*/ 108682 h 566315"/>
                <a:gd name="connsiteX81" fmla="*/ 21086 w 506240"/>
                <a:gd name="connsiteY81" fmla="*/ 82347 h 566315"/>
                <a:gd name="connsiteX82" fmla="*/ 5526 w 506240"/>
                <a:gd name="connsiteY82" fmla="*/ 51406 h 566315"/>
                <a:gd name="connsiteX83" fmla="*/ 17421 w 506240"/>
                <a:gd name="connsiteY83" fmla="*/ 53131 h 566315"/>
                <a:gd name="connsiteX84" fmla="*/ 18963 w 506240"/>
                <a:gd name="connsiteY84" fmla="*/ 53457 h 566315"/>
                <a:gd name="connsiteX85" fmla="*/ 54602 w 506240"/>
                <a:gd name="connsiteY85" fmla="*/ 44431 h 566315"/>
                <a:gd name="connsiteX86" fmla="*/ 90120 w 506240"/>
                <a:gd name="connsiteY86" fmla="*/ 25429 h 566315"/>
                <a:gd name="connsiteX87" fmla="*/ 93903 w 506240"/>
                <a:gd name="connsiteY87" fmla="*/ 23824 h 566315"/>
                <a:gd name="connsiteX88" fmla="*/ 103295 w 506240"/>
                <a:gd name="connsiteY88" fmla="*/ 19878 h 566315"/>
                <a:gd name="connsiteX89" fmla="*/ 106253 w 506240"/>
                <a:gd name="connsiteY89" fmla="*/ 18719 h 566315"/>
                <a:gd name="connsiteX90" fmla="*/ 167264 w 506240"/>
                <a:gd name="connsiteY90" fmla="*/ 373 h 566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506240" h="566315">
                  <a:moveTo>
                    <a:pt x="167264" y="373"/>
                  </a:moveTo>
                  <a:cubicBezTo>
                    <a:pt x="175014" y="-627"/>
                    <a:pt x="179691" y="279"/>
                    <a:pt x="178504" y="4406"/>
                  </a:cubicBezTo>
                  <a:cubicBezTo>
                    <a:pt x="174940" y="16758"/>
                    <a:pt x="173158" y="62363"/>
                    <a:pt x="193114" y="85522"/>
                  </a:cubicBezTo>
                  <a:lnTo>
                    <a:pt x="193227" y="85630"/>
                  </a:lnTo>
                  <a:lnTo>
                    <a:pt x="193234" y="85642"/>
                  </a:lnTo>
                  <a:cubicBezTo>
                    <a:pt x="213190" y="108802"/>
                    <a:pt x="224475" y="117353"/>
                    <a:pt x="242889" y="114622"/>
                  </a:cubicBezTo>
                  <a:cubicBezTo>
                    <a:pt x="261420" y="111771"/>
                    <a:pt x="259045" y="121748"/>
                    <a:pt x="272587" y="120323"/>
                  </a:cubicBezTo>
                  <a:cubicBezTo>
                    <a:pt x="267835" y="120797"/>
                    <a:pt x="318204" y="140513"/>
                    <a:pt x="311908" y="137544"/>
                  </a:cubicBezTo>
                  <a:cubicBezTo>
                    <a:pt x="322243" y="142293"/>
                    <a:pt x="364771" y="155002"/>
                    <a:pt x="370472" y="159752"/>
                  </a:cubicBezTo>
                  <a:lnTo>
                    <a:pt x="382667" y="170928"/>
                  </a:lnTo>
                  <a:lnTo>
                    <a:pt x="386748" y="187780"/>
                  </a:lnTo>
                  <a:cubicBezTo>
                    <a:pt x="386184" y="191492"/>
                    <a:pt x="387075" y="194951"/>
                    <a:pt x="388537" y="198150"/>
                  </a:cubicBezTo>
                  <a:lnTo>
                    <a:pt x="388605" y="198265"/>
                  </a:lnTo>
                  <a:lnTo>
                    <a:pt x="388606" y="198270"/>
                  </a:lnTo>
                  <a:lnTo>
                    <a:pt x="390793" y="201958"/>
                  </a:lnTo>
                  <a:lnTo>
                    <a:pt x="393757" y="206961"/>
                  </a:lnTo>
                  <a:cubicBezTo>
                    <a:pt x="397202" y="212306"/>
                    <a:pt x="399400" y="216582"/>
                    <a:pt x="393282" y="219729"/>
                  </a:cubicBezTo>
                  <a:cubicBezTo>
                    <a:pt x="381047" y="226023"/>
                    <a:pt x="397202" y="238136"/>
                    <a:pt x="398628" y="254170"/>
                  </a:cubicBezTo>
                  <a:cubicBezTo>
                    <a:pt x="399340" y="262187"/>
                    <a:pt x="404033" y="267680"/>
                    <a:pt x="411932" y="270976"/>
                  </a:cubicBezTo>
                  <a:lnTo>
                    <a:pt x="411959" y="270979"/>
                  </a:lnTo>
                  <a:lnTo>
                    <a:pt x="412051" y="271095"/>
                  </a:lnTo>
                  <a:cubicBezTo>
                    <a:pt x="419950" y="274391"/>
                    <a:pt x="431057" y="275490"/>
                    <a:pt x="444599" y="274718"/>
                  </a:cubicBezTo>
                  <a:lnTo>
                    <a:pt x="447995" y="275397"/>
                  </a:lnTo>
                  <a:lnTo>
                    <a:pt x="465332" y="279340"/>
                  </a:lnTo>
                  <a:cubicBezTo>
                    <a:pt x="484159" y="289511"/>
                    <a:pt x="496988" y="314028"/>
                    <a:pt x="504472" y="335406"/>
                  </a:cubicBezTo>
                  <a:cubicBezTo>
                    <a:pt x="510888" y="353815"/>
                    <a:pt x="497582" y="374954"/>
                    <a:pt x="500196" y="389682"/>
                  </a:cubicBezTo>
                  <a:cubicBezTo>
                    <a:pt x="501206" y="395324"/>
                    <a:pt x="500048" y="401173"/>
                    <a:pt x="497671" y="406250"/>
                  </a:cubicBezTo>
                  <a:lnTo>
                    <a:pt x="495054" y="409429"/>
                  </a:lnTo>
                  <a:lnTo>
                    <a:pt x="491444" y="412897"/>
                  </a:lnTo>
                  <a:cubicBezTo>
                    <a:pt x="484014" y="416068"/>
                    <a:pt x="472940" y="415612"/>
                    <a:pt x="460712" y="413986"/>
                  </a:cubicBezTo>
                  <a:lnTo>
                    <a:pt x="433674" y="409732"/>
                  </a:lnTo>
                  <a:lnTo>
                    <a:pt x="417962" y="406214"/>
                  </a:lnTo>
                  <a:cubicBezTo>
                    <a:pt x="408961" y="405271"/>
                    <a:pt x="400408" y="405925"/>
                    <a:pt x="393161" y="409636"/>
                  </a:cubicBezTo>
                  <a:cubicBezTo>
                    <a:pt x="380926" y="415930"/>
                    <a:pt x="357404" y="408924"/>
                    <a:pt x="342793" y="418899"/>
                  </a:cubicBezTo>
                  <a:cubicBezTo>
                    <a:pt x="328181" y="428876"/>
                    <a:pt x="309887" y="450136"/>
                    <a:pt x="311313" y="458687"/>
                  </a:cubicBezTo>
                  <a:cubicBezTo>
                    <a:pt x="312620" y="467357"/>
                    <a:pt x="307156" y="520326"/>
                    <a:pt x="299791" y="522939"/>
                  </a:cubicBezTo>
                  <a:cubicBezTo>
                    <a:pt x="297533" y="523652"/>
                    <a:pt x="292068" y="523295"/>
                    <a:pt x="285416" y="522702"/>
                  </a:cubicBezTo>
                  <a:lnTo>
                    <a:pt x="285631" y="522962"/>
                  </a:lnTo>
                  <a:lnTo>
                    <a:pt x="285548" y="522954"/>
                  </a:lnTo>
                  <a:lnTo>
                    <a:pt x="285536" y="522939"/>
                  </a:lnTo>
                  <a:lnTo>
                    <a:pt x="284413" y="522847"/>
                  </a:lnTo>
                  <a:lnTo>
                    <a:pt x="271800" y="521662"/>
                  </a:lnTo>
                  <a:lnTo>
                    <a:pt x="268091" y="521512"/>
                  </a:lnTo>
                  <a:lnTo>
                    <a:pt x="260842" y="520919"/>
                  </a:lnTo>
                  <a:lnTo>
                    <a:pt x="259488" y="521164"/>
                  </a:lnTo>
                  <a:lnTo>
                    <a:pt x="254740" y="520972"/>
                  </a:lnTo>
                  <a:lnTo>
                    <a:pt x="244766" y="523828"/>
                  </a:lnTo>
                  <a:lnTo>
                    <a:pt x="244433" y="523888"/>
                  </a:lnTo>
                  <a:cubicBezTo>
                    <a:pt x="241404" y="527629"/>
                    <a:pt x="237543" y="538140"/>
                    <a:pt x="233326" y="545578"/>
                  </a:cubicBezTo>
                  <a:lnTo>
                    <a:pt x="226816" y="553171"/>
                  </a:lnTo>
                  <a:lnTo>
                    <a:pt x="220200" y="548829"/>
                  </a:lnTo>
                  <a:cubicBezTo>
                    <a:pt x="211290" y="531608"/>
                    <a:pt x="190382" y="531964"/>
                    <a:pt x="171850" y="529708"/>
                  </a:cubicBezTo>
                  <a:cubicBezTo>
                    <a:pt x="162584" y="528581"/>
                    <a:pt x="158218" y="523711"/>
                    <a:pt x="153734" y="521766"/>
                  </a:cubicBezTo>
                  <a:lnTo>
                    <a:pt x="153620" y="521768"/>
                  </a:lnTo>
                  <a:lnTo>
                    <a:pt x="153616" y="521766"/>
                  </a:lnTo>
                  <a:cubicBezTo>
                    <a:pt x="149131" y="519821"/>
                    <a:pt x="144528" y="520800"/>
                    <a:pt x="134788" y="531370"/>
                  </a:cubicBezTo>
                  <a:lnTo>
                    <a:pt x="129160" y="536133"/>
                  </a:lnTo>
                  <a:lnTo>
                    <a:pt x="102737" y="558029"/>
                  </a:lnTo>
                  <a:lnTo>
                    <a:pt x="91414" y="564154"/>
                  </a:lnTo>
                  <a:lnTo>
                    <a:pt x="86984" y="566315"/>
                  </a:lnTo>
                  <a:lnTo>
                    <a:pt x="82046" y="565892"/>
                  </a:lnTo>
                  <a:lnTo>
                    <a:pt x="78717" y="565339"/>
                  </a:lnTo>
                  <a:cubicBezTo>
                    <a:pt x="74914" y="556786"/>
                    <a:pt x="79548" y="530777"/>
                    <a:pt x="68262" y="519851"/>
                  </a:cubicBezTo>
                  <a:cubicBezTo>
                    <a:pt x="56977" y="508925"/>
                    <a:pt x="64105" y="486596"/>
                    <a:pt x="52938" y="481846"/>
                  </a:cubicBezTo>
                  <a:cubicBezTo>
                    <a:pt x="41771" y="477095"/>
                    <a:pt x="27992" y="455005"/>
                    <a:pt x="37732" y="447522"/>
                  </a:cubicBezTo>
                  <a:cubicBezTo>
                    <a:pt x="47473" y="440040"/>
                    <a:pt x="37376" y="425313"/>
                    <a:pt x="45929" y="417831"/>
                  </a:cubicBezTo>
                  <a:cubicBezTo>
                    <a:pt x="54482" y="410349"/>
                    <a:pt x="40821" y="409280"/>
                    <a:pt x="28347" y="394671"/>
                  </a:cubicBezTo>
                  <a:cubicBezTo>
                    <a:pt x="15756" y="380063"/>
                    <a:pt x="32862" y="361417"/>
                    <a:pt x="17894" y="350490"/>
                  </a:cubicBezTo>
                  <a:cubicBezTo>
                    <a:pt x="11478" y="345799"/>
                    <a:pt x="7796" y="340663"/>
                    <a:pt x="5390" y="336803"/>
                  </a:cubicBezTo>
                  <a:lnTo>
                    <a:pt x="603" y="330841"/>
                  </a:lnTo>
                  <a:lnTo>
                    <a:pt x="669" y="330775"/>
                  </a:lnTo>
                  <a:cubicBezTo>
                    <a:pt x="-519" y="323293"/>
                    <a:pt x="-519" y="316285"/>
                    <a:pt x="3995" y="313672"/>
                  </a:cubicBezTo>
                  <a:cubicBezTo>
                    <a:pt x="11419" y="309278"/>
                    <a:pt x="17329" y="288821"/>
                    <a:pt x="20285" y="268571"/>
                  </a:cubicBezTo>
                  <a:lnTo>
                    <a:pt x="21919" y="245946"/>
                  </a:lnTo>
                  <a:lnTo>
                    <a:pt x="22369" y="240955"/>
                  </a:lnTo>
                  <a:lnTo>
                    <a:pt x="22302" y="240655"/>
                  </a:lnTo>
                  <a:lnTo>
                    <a:pt x="22321" y="240387"/>
                  </a:lnTo>
                  <a:cubicBezTo>
                    <a:pt x="22140" y="232400"/>
                    <a:pt x="21042" y="226499"/>
                    <a:pt x="18844" y="224717"/>
                  </a:cubicBezTo>
                  <a:cubicBezTo>
                    <a:pt x="11361" y="218660"/>
                    <a:pt x="29655" y="199895"/>
                    <a:pt x="28229" y="190156"/>
                  </a:cubicBezTo>
                  <a:cubicBezTo>
                    <a:pt x="26922" y="180299"/>
                    <a:pt x="18963" y="136118"/>
                    <a:pt x="23714" y="131011"/>
                  </a:cubicBezTo>
                  <a:cubicBezTo>
                    <a:pt x="28586" y="126023"/>
                    <a:pt x="39633" y="122103"/>
                    <a:pt x="34525" y="108682"/>
                  </a:cubicBezTo>
                  <a:cubicBezTo>
                    <a:pt x="32505" y="103338"/>
                    <a:pt x="27011" y="93303"/>
                    <a:pt x="21086" y="82347"/>
                  </a:cubicBezTo>
                  <a:lnTo>
                    <a:pt x="5526" y="51406"/>
                  </a:lnTo>
                  <a:lnTo>
                    <a:pt x="17421" y="53131"/>
                  </a:lnTo>
                  <a:lnTo>
                    <a:pt x="18963" y="53457"/>
                  </a:lnTo>
                  <a:cubicBezTo>
                    <a:pt x="32624" y="58326"/>
                    <a:pt x="46048" y="53100"/>
                    <a:pt x="54602" y="44431"/>
                  </a:cubicBezTo>
                  <a:cubicBezTo>
                    <a:pt x="63154" y="35641"/>
                    <a:pt x="73014" y="35523"/>
                    <a:pt x="90120" y="25429"/>
                  </a:cubicBezTo>
                  <a:cubicBezTo>
                    <a:pt x="90001" y="25503"/>
                    <a:pt x="91391" y="24898"/>
                    <a:pt x="93903" y="23824"/>
                  </a:cubicBezTo>
                  <a:lnTo>
                    <a:pt x="103295" y="19878"/>
                  </a:lnTo>
                  <a:lnTo>
                    <a:pt x="106253" y="18719"/>
                  </a:lnTo>
                  <a:cubicBezTo>
                    <a:pt x="123979" y="11998"/>
                    <a:pt x="151765" y="2374"/>
                    <a:pt x="167264" y="373"/>
                  </a:cubicBezTo>
                  <a:close/>
                </a:path>
              </a:pathLst>
            </a:custGeom>
            <a:grpFill/>
            <a:ln w="12700" cap="flat">
              <a:solidFill>
                <a:srgbClr val="070423"/>
              </a:solidFill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395" name="Freeform 582">
              <a:extLst>
                <a:ext uri="{FF2B5EF4-FFF2-40B4-BE49-F238E27FC236}">
                  <a16:creationId xmlns:a16="http://schemas.microsoft.com/office/drawing/2014/main" id="{BED50A34-5300-F574-C988-65F8493AA968}"/>
                </a:ext>
              </a:extLst>
            </p:cNvPr>
            <p:cNvSpPr/>
            <p:nvPr/>
          </p:nvSpPr>
          <p:spPr>
            <a:xfrm>
              <a:off x="3021135" y="5724726"/>
              <a:ext cx="581" cy="917"/>
            </a:xfrm>
            <a:custGeom>
              <a:avLst/>
              <a:gdLst>
                <a:gd name="connsiteX0" fmla="*/ 0 w 581"/>
                <a:gd name="connsiteY0" fmla="*/ 0 h 917"/>
                <a:gd name="connsiteX1" fmla="*/ 134 w 581"/>
                <a:gd name="connsiteY1" fmla="*/ 29 h 917"/>
                <a:gd name="connsiteX2" fmla="*/ 581 w 581"/>
                <a:gd name="connsiteY2" fmla="*/ 917 h 917"/>
                <a:gd name="connsiteX3" fmla="*/ 451 w 581"/>
                <a:gd name="connsiteY3" fmla="*/ 899 h 917"/>
                <a:gd name="connsiteX4" fmla="*/ 0 w 581"/>
                <a:gd name="connsiteY4" fmla="*/ 0 h 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1" h="917">
                  <a:moveTo>
                    <a:pt x="0" y="0"/>
                  </a:moveTo>
                  <a:lnTo>
                    <a:pt x="134" y="29"/>
                  </a:lnTo>
                  <a:lnTo>
                    <a:pt x="581" y="917"/>
                  </a:lnTo>
                  <a:lnTo>
                    <a:pt x="451" y="89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 cap="flat">
              <a:solidFill>
                <a:srgbClr val="070423"/>
              </a:solidFill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396" name="Freeform 583">
              <a:extLst>
                <a:ext uri="{FF2B5EF4-FFF2-40B4-BE49-F238E27FC236}">
                  <a16:creationId xmlns:a16="http://schemas.microsoft.com/office/drawing/2014/main" id="{B397F312-CD2A-1C91-D72A-3FCB65EC96CC}"/>
                </a:ext>
              </a:extLst>
            </p:cNvPr>
            <p:cNvSpPr/>
            <p:nvPr/>
          </p:nvSpPr>
          <p:spPr>
            <a:xfrm>
              <a:off x="3301820" y="6081265"/>
              <a:ext cx="360853" cy="360829"/>
            </a:xfrm>
            <a:custGeom>
              <a:avLst/>
              <a:gdLst>
                <a:gd name="connsiteX0" fmla="*/ 137421 w 360853"/>
                <a:gd name="connsiteY0" fmla="*/ 1032 h 360829"/>
                <a:gd name="connsiteX1" fmla="*/ 148043 w 360853"/>
                <a:gd name="connsiteY1" fmla="*/ 2703 h 360829"/>
                <a:gd name="connsiteX2" fmla="*/ 159815 w 360853"/>
                <a:gd name="connsiteY2" fmla="*/ 5339 h 360829"/>
                <a:gd name="connsiteX3" fmla="*/ 202209 w 360853"/>
                <a:gd name="connsiteY3" fmla="*/ 11277 h 360829"/>
                <a:gd name="connsiteX4" fmla="*/ 206962 w 360853"/>
                <a:gd name="connsiteY4" fmla="*/ 19554 h 360829"/>
                <a:gd name="connsiteX5" fmla="*/ 210006 w 360853"/>
                <a:gd name="connsiteY5" fmla="*/ 24933 h 360829"/>
                <a:gd name="connsiteX6" fmla="*/ 204348 w 360853"/>
                <a:gd name="connsiteY6" fmla="*/ 33366 h 360829"/>
                <a:gd name="connsiteX7" fmla="*/ 201736 w 360853"/>
                <a:gd name="connsiteY7" fmla="*/ 40195 h 360829"/>
                <a:gd name="connsiteX8" fmla="*/ 201761 w 360853"/>
                <a:gd name="connsiteY8" fmla="*/ 40252 h 360829"/>
                <a:gd name="connsiteX9" fmla="*/ 201736 w 360853"/>
                <a:gd name="connsiteY9" fmla="*/ 40316 h 360829"/>
                <a:gd name="connsiteX10" fmla="*/ 212149 w 360853"/>
                <a:gd name="connsiteY10" fmla="*/ 65955 h 360829"/>
                <a:gd name="connsiteX11" fmla="*/ 212542 w 360853"/>
                <a:gd name="connsiteY11" fmla="*/ 84576 h 360829"/>
                <a:gd name="connsiteX12" fmla="*/ 209377 w 360853"/>
                <a:gd name="connsiteY12" fmla="*/ 101295 h 360829"/>
                <a:gd name="connsiteX13" fmla="*/ 210362 w 360853"/>
                <a:gd name="connsiteY13" fmla="*/ 111322 h 360829"/>
                <a:gd name="connsiteX14" fmla="*/ 210444 w 360853"/>
                <a:gd name="connsiteY14" fmla="*/ 111377 h 360829"/>
                <a:gd name="connsiteX15" fmla="*/ 210450 w 360853"/>
                <a:gd name="connsiteY15" fmla="*/ 111441 h 360829"/>
                <a:gd name="connsiteX16" fmla="*/ 234284 w 360853"/>
                <a:gd name="connsiteY16" fmla="*/ 118166 h 360829"/>
                <a:gd name="connsiteX17" fmla="*/ 270634 w 360853"/>
                <a:gd name="connsiteY17" fmla="*/ 121492 h 360829"/>
                <a:gd name="connsiteX18" fmla="*/ 299857 w 360853"/>
                <a:gd name="connsiteY18" fmla="*/ 156172 h 360829"/>
                <a:gd name="connsiteX19" fmla="*/ 305710 w 360853"/>
                <a:gd name="connsiteY19" fmla="*/ 174479 h 360829"/>
                <a:gd name="connsiteX20" fmla="*/ 305752 w 360853"/>
                <a:gd name="connsiteY20" fmla="*/ 174570 h 360829"/>
                <a:gd name="connsiteX21" fmla="*/ 305990 w 360853"/>
                <a:gd name="connsiteY21" fmla="*/ 175319 h 360829"/>
                <a:gd name="connsiteX22" fmla="*/ 333469 w 360853"/>
                <a:gd name="connsiteY22" fmla="*/ 189455 h 360829"/>
                <a:gd name="connsiteX23" fmla="*/ 349871 w 360853"/>
                <a:gd name="connsiteY23" fmla="*/ 192888 h 360829"/>
                <a:gd name="connsiteX24" fmla="*/ 355453 w 360853"/>
                <a:gd name="connsiteY24" fmla="*/ 194177 h 360829"/>
                <a:gd name="connsiteX25" fmla="*/ 360853 w 360853"/>
                <a:gd name="connsiteY25" fmla="*/ 206745 h 360829"/>
                <a:gd name="connsiteX26" fmla="*/ 360193 w 360853"/>
                <a:gd name="connsiteY26" fmla="*/ 215088 h 360829"/>
                <a:gd name="connsiteX27" fmla="*/ 358767 w 360853"/>
                <a:gd name="connsiteY27" fmla="*/ 229131 h 360829"/>
                <a:gd name="connsiteX28" fmla="*/ 355547 w 360853"/>
                <a:gd name="connsiteY28" fmla="*/ 246441 h 360829"/>
                <a:gd name="connsiteX29" fmla="*/ 354066 w 360853"/>
                <a:gd name="connsiteY29" fmla="*/ 254269 h 360829"/>
                <a:gd name="connsiteX30" fmla="*/ 353609 w 360853"/>
                <a:gd name="connsiteY30" fmla="*/ 260047 h 360829"/>
                <a:gd name="connsiteX31" fmla="*/ 352484 w 360853"/>
                <a:gd name="connsiteY31" fmla="*/ 268641 h 360829"/>
                <a:gd name="connsiteX32" fmla="*/ 352931 w 360853"/>
                <a:gd name="connsiteY32" fmla="*/ 268634 h 360829"/>
                <a:gd name="connsiteX33" fmla="*/ 352921 w 360853"/>
                <a:gd name="connsiteY33" fmla="*/ 268753 h 360829"/>
                <a:gd name="connsiteX34" fmla="*/ 352484 w 360853"/>
                <a:gd name="connsiteY34" fmla="*/ 268760 h 360829"/>
                <a:gd name="connsiteX35" fmla="*/ 352664 w 360853"/>
                <a:gd name="connsiteY35" fmla="*/ 272000 h 360829"/>
                <a:gd name="connsiteX36" fmla="*/ 352601 w 360853"/>
                <a:gd name="connsiteY36" fmla="*/ 272800 h 360829"/>
                <a:gd name="connsiteX37" fmla="*/ 332169 w 360853"/>
                <a:gd name="connsiteY37" fmla="*/ 334320 h 360829"/>
                <a:gd name="connsiteX38" fmla="*/ 299857 w 360853"/>
                <a:gd name="connsiteY38" fmla="*/ 351067 h 360829"/>
                <a:gd name="connsiteX39" fmla="*/ 263625 w 360853"/>
                <a:gd name="connsiteY39" fmla="*/ 359024 h 360829"/>
                <a:gd name="connsiteX40" fmla="*/ 223591 w 360853"/>
                <a:gd name="connsiteY40" fmla="*/ 355818 h 360829"/>
                <a:gd name="connsiteX41" fmla="*/ 190382 w 360853"/>
                <a:gd name="connsiteY41" fmla="*/ 350774 h 360829"/>
                <a:gd name="connsiteX42" fmla="*/ 184803 w 360853"/>
                <a:gd name="connsiteY42" fmla="*/ 347604 h 360829"/>
                <a:gd name="connsiteX43" fmla="*/ 192435 w 360853"/>
                <a:gd name="connsiteY43" fmla="*/ 328970 h 360829"/>
                <a:gd name="connsiteX44" fmla="*/ 229889 w 360853"/>
                <a:gd name="connsiteY44" fmla="*/ 263416 h 360829"/>
                <a:gd name="connsiteX45" fmla="*/ 229723 w 360853"/>
                <a:gd name="connsiteY45" fmla="*/ 263315 h 360829"/>
                <a:gd name="connsiteX46" fmla="*/ 229769 w 360853"/>
                <a:gd name="connsiteY46" fmla="*/ 263179 h 360829"/>
                <a:gd name="connsiteX47" fmla="*/ 151721 w 360853"/>
                <a:gd name="connsiteY47" fmla="*/ 225413 h 360829"/>
                <a:gd name="connsiteX48" fmla="*/ 105155 w 360853"/>
                <a:gd name="connsiteY48" fmla="*/ 202253 h 360829"/>
                <a:gd name="connsiteX49" fmla="*/ 58469 w 360853"/>
                <a:gd name="connsiteY49" fmla="*/ 174106 h 360829"/>
                <a:gd name="connsiteX50" fmla="*/ 25786 w 360853"/>
                <a:gd name="connsiteY50" fmla="*/ 147027 h 360829"/>
                <a:gd name="connsiteX51" fmla="*/ 0 w 360853"/>
                <a:gd name="connsiteY51" fmla="*/ 115933 h 360829"/>
                <a:gd name="connsiteX52" fmla="*/ 3474 w 360853"/>
                <a:gd name="connsiteY52" fmla="*/ 116259 h 360829"/>
                <a:gd name="connsiteX53" fmla="*/ 14397 w 360853"/>
                <a:gd name="connsiteY53" fmla="*/ 116147 h 360829"/>
                <a:gd name="connsiteX54" fmla="*/ 25920 w 360853"/>
                <a:gd name="connsiteY54" fmla="*/ 51894 h 360829"/>
                <a:gd name="connsiteX55" fmla="*/ 57400 w 360853"/>
                <a:gd name="connsiteY55" fmla="*/ 12108 h 360829"/>
                <a:gd name="connsiteX56" fmla="*/ 107769 w 360853"/>
                <a:gd name="connsiteY56" fmla="*/ 2845 h 360829"/>
                <a:gd name="connsiteX57" fmla="*/ 137421 w 360853"/>
                <a:gd name="connsiteY57" fmla="*/ 1032 h 360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360853" h="360829">
                  <a:moveTo>
                    <a:pt x="137421" y="1032"/>
                  </a:moveTo>
                  <a:lnTo>
                    <a:pt x="148043" y="2703"/>
                  </a:lnTo>
                  <a:lnTo>
                    <a:pt x="159815" y="5339"/>
                  </a:lnTo>
                  <a:cubicBezTo>
                    <a:pt x="177886" y="10683"/>
                    <a:pt x="194310" y="16562"/>
                    <a:pt x="202209" y="11277"/>
                  </a:cubicBezTo>
                  <a:lnTo>
                    <a:pt x="206962" y="19554"/>
                  </a:lnTo>
                  <a:lnTo>
                    <a:pt x="210006" y="24933"/>
                  </a:lnTo>
                  <a:cubicBezTo>
                    <a:pt x="210377" y="28378"/>
                    <a:pt x="208506" y="30931"/>
                    <a:pt x="204348" y="33366"/>
                  </a:cubicBezTo>
                  <a:cubicBezTo>
                    <a:pt x="201556" y="34969"/>
                    <a:pt x="201037" y="37248"/>
                    <a:pt x="201736" y="40195"/>
                  </a:cubicBezTo>
                  <a:lnTo>
                    <a:pt x="201761" y="40252"/>
                  </a:lnTo>
                  <a:lnTo>
                    <a:pt x="201736" y="40316"/>
                  </a:lnTo>
                  <a:cubicBezTo>
                    <a:pt x="203136" y="46210"/>
                    <a:pt x="209413" y="54776"/>
                    <a:pt x="212149" y="65955"/>
                  </a:cubicBezTo>
                  <a:lnTo>
                    <a:pt x="212542" y="84576"/>
                  </a:lnTo>
                  <a:lnTo>
                    <a:pt x="209377" y="101295"/>
                  </a:lnTo>
                  <a:cubicBezTo>
                    <a:pt x="208881" y="105662"/>
                    <a:pt x="209078" y="108909"/>
                    <a:pt x="210362" y="111322"/>
                  </a:cubicBezTo>
                  <a:lnTo>
                    <a:pt x="210444" y="111377"/>
                  </a:lnTo>
                  <a:lnTo>
                    <a:pt x="210450" y="111441"/>
                  </a:lnTo>
                  <a:cubicBezTo>
                    <a:pt x="213019" y="116266"/>
                    <a:pt x="219910" y="117751"/>
                    <a:pt x="234284" y="118166"/>
                  </a:cubicBezTo>
                  <a:cubicBezTo>
                    <a:pt x="263150" y="119117"/>
                    <a:pt x="260655" y="127787"/>
                    <a:pt x="270634" y="121492"/>
                  </a:cubicBezTo>
                  <a:cubicBezTo>
                    <a:pt x="280493" y="115079"/>
                    <a:pt x="295936" y="142395"/>
                    <a:pt x="299857" y="156172"/>
                  </a:cubicBezTo>
                  <a:cubicBezTo>
                    <a:pt x="302040" y="163758"/>
                    <a:pt x="303956" y="169756"/>
                    <a:pt x="305710" y="174479"/>
                  </a:cubicBezTo>
                  <a:lnTo>
                    <a:pt x="305752" y="174570"/>
                  </a:lnTo>
                  <a:lnTo>
                    <a:pt x="305990" y="175319"/>
                  </a:lnTo>
                  <a:cubicBezTo>
                    <a:pt x="315103" y="200089"/>
                    <a:pt x="319623" y="190921"/>
                    <a:pt x="333469" y="189455"/>
                  </a:cubicBezTo>
                  <a:lnTo>
                    <a:pt x="349871" y="192888"/>
                  </a:lnTo>
                  <a:lnTo>
                    <a:pt x="355453" y="194177"/>
                  </a:lnTo>
                  <a:lnTo>
                    <a:pt x="360853" y="206745"/>
                  </a:lnTo>
                  <a:lnTo>
                    <a:pt x="360193" y="215088"/>
                  </a:lnTo>
                  <a:lnTo>
                    <a:pt x="358767" y="229131"/>
                  </a:lnTo>
                  <a:lnTo>
                    <a:pt x="355547" y="246441"/>
                  </a:lnTo>
                  <a:lnTo>
                    <a:pt x="354066" y="254269"/>
                  </a:lnTo>
                  <a:lnTo>
                    <a:pt x="353609" y="260047"/>
                  </a:lnTo>
                  <a:lnTo>
                    <a:pt x="352484" y="268641"/>
                  </a:lnTo>
                  <a:lnTo>
                    <a:pt x="352931" y="268634"/>
                  </a:lnTo>
                  <a:lnTo>
                    <a:pt x="352921" y="268753"/>
                  </a:lnTo>
                  <a:lnTo>
                    <a:pt x="352484" y="268760"/>
                  </a:lnTo>
                  <a:lnTo>
                    <a:pt x="352664" y="272000"/>
                  </a:lnTo>
                  <a:lnTo>
                    <a:pt x="352601" y="272800"/>
                  </a:lnTo>
                  <a:cubicBezTo>
                    <a:pt x="355333" y="290259"/>
                    <a:pt x="344762" y="335389"/>
                    <a:pt x="332169" y="334320"/>
                  </a:cubicBezTo>
                  <a:cubicBezTo>
                    <a:pt x="319696" y="333251"/>
                    <a:pt x="309836" y="353443"/>
                    <a:pt x="299857" y="351067"/>
                  </a:cubicBezTo>
                  <a:cubicBezTo>
                    <a:pt x="289760" y="348692"/>
                    <a:pt x="276218" y="366388"/>
                    <a:pt x="263625" y="359024"/>
                  </a:cubicBezTo>
                  <a:cubicBezTo>
                    <a:pt x="251032" y="351661"/>
                    <a:pt x="233689" y="361875"/>
                    <a:pt x="223591" y="355818"/>
                  </a:cubicBezTo>
                  <a:cubicBezTo>
                    <a:pt x="221543" y="354570"/>
                    <a:pt x="200717" y="353457"/>
                    <a:pt x="190382" y="350774"/>
                  </a:cubicBezTo>
                  <a:lnTo>
                    <a:pt x="184803" y="347604"/>
                  </a:lnTo>
                  <a:lnTo>
                    <a:pt x="192435" y="328970"/>
                  </a:lnTo>
                  <a:cubicBezTo>
                    <a:pt x="206323" y="305015"/>
                    <a:pt x="233809" y="269919"/>
                    <a:pt x="229889" y="263416"/>
                  </a:cubicBezTo>
                  <a:lnTo>
                    <a:pt x="229723" y="263315"/>
                  </a:lnTo>
                  <a:lnTo>
                    <a:pt x="229769" y="263179"/>
                  </a:lnTo>
                  <a:cubicBezTo>
                    <a:pt x="224661" y="254510"/>
                    <a:pt x="160631" y="236576"/>
                    <a:pt x="151721" y="225413"/>
                  </a:cubicBezTo>
                  <a:cubicBezTo>
                    <a:pt x="142812" y="214249"/>
                    <a:pt x="130221" y="204390"/>
                    <a:pt x="105155" y="202253"/>
                  </a:cubicBezTo>
                  <a:cubicBezTo>
                    <a:pt x="80089" y="199997"/>
                    <a:pt x="81158" y="187527"/>
                    <a:pt x="58469" y="174106"/>
                  </a:cubicBezTo>
                  <a:cubicBezTo>
                    <a:pt x="48965" y="168464"/>
                    <a:pt x="36819" y="158102"/>
                    <a:pt x="25786" y="147027"/>
                  </a:cubicBezTo>
                  <a:lnTo>
                    <a:pt x="0" y="115933"/>
                  </a:lnTo>
                  <a:lnTo>
                    <a:pt x="3474" y="116259"/>
                  </a:lnTo>
                  <a:cubicBezTo>
                    <a:pt x="8546" y="116660"/>
                    <a:pt x="12556" y="116771"/>
                    <a:pt x="14397" y="116147"/>
                  </a:cubicBezTo>
                  <a:cubicBezTo>
                    <a:pt x="21762" y="113534"/>
                    <a:pt x="27226" y="60564"/>
                    <a:pt x="25920" y="51894"/>
                  </a:cubicBezTo>
                  <a:cubicBezTo>
                    <a:pt x="24613" y="43344"/>
                    <a:pt x="42789" y="22085"/>
                    <a:pt x="57400" y="12108"/>
                  </a:cubicBezTo>
                  <a:cubicBezTo>
                    <a:pt x="72012" y="2131"/>
                    <a:pt x="95532" y="9139"/>
                    <a:pt x="107769" y="2845"/>
                  </a:cubicBezTo>
                  <a:cubicBezTo>
                    <a:pt x="114659" y="-688"/>
                    <a:pt x="125373" y="-473"/>
                    <a:pt x="137421" y="1032"/>
                  </a:cubicBezTo>
                  <a:close/>
                </a:path>
              </a:pathLst>
            </a:custGeom>
            <a:grpFill/>
            <a:ln w="12700" cap="flat">
              <a:solidFill>
                <a:srgbClr val="070423"/>
              </a:solidFill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397" name="Freeform 584">
              <a:extLst>
                <a:ext uri="{FF2B5EF4-FFF2-40B4-BE49-F238E27FC236}">
                  <a16:creationId xmlns:a16="http://schemas.microsoft.com/office/drawing/2014/main" id="{7AF34710-962B-0FE1-82E0-DA9360DD8237}"/>
                </a:ext>
              </a:extLst>
            </p:cNvPr>
            <p:cNvSpPr/>
            <p:nvPr/>
          </p:nvSpPr>
          <p:spPr>
            <a:xfrm>
              <a:off x="2983239" y="6195400"/>
              <a:ext cx="708080" cy="662600"/>
            </a:xfrm>
            <a:custGeom>
              <a:avLst/>
              <a:gdLst>
                <a:gd name="connsiteX0" fmla="*/ 292438 w 708080"/>
                <a:gd name="connsiteY0" fmla="*/ 0 h 662600"/>
                <a:gd name="connsiteX1" fmla="*/ 301041 w 708080"/>
                <a:gd name="connsiteY1" fmla="*/ 348 h 662600"/>
                <a:gd name="connsiteX2" fmla="*/ 317363 w 708080"/>
                <a:gd name="connsiteY2" fmla="*/ 1683 h 662600"/>
                <a:gd name="connsiteX3" fmla="*/ 318498 w 708080"/>
                <a:gd name="connsiteY3" fmla="*/ 1790 h 662600"/>
                <a:gd name="connsiteX4" fmla="*/ 344486 w 708080"/>
                <a:gd name="connsiteY4" fmla="*/ 33084 h 662600"/>
                <a:gd name="connsiteX5" fmla="*/ 377169 w 708080"/>
                <a:gd name="connsiteY5" fmla="*/ 60206 h 662600"/>
                <a:gd name="connsiteX6" fmla="*/ 423855 w 708080"/>
                <a:gd name="connsiteY6" fmla="*/ 88355 h 662600"/>
                <a:gd name="connsiteX7" fmla="*/ 470423 w 708080"/>
                <a:gd name="connsiteY7" fmla="*/ 111513 h 662600"/>
                <a:gd name="connsiteX8" fmla="*/ 535373 w 708080"/>
                <a:gd name="connsiteY8" fmla="*/ 141292 h 662600"/>
                <a:gd name="connsiteX9" fmla="*/ 548304 w 708080"/>
                <a:gd name="connsiteY9" fmla="*/ 149180 h 662600"/>
                <a:gd name="connsiteX10" fmla="*/ 543418 w 708080"/>
                <a:gd name="connsiteY10" fmla="*/ 163623 h 662600"/>
                <a:gd name="connsiteX11" fmla="*/ 503209 w 708080"/>
                <a:gd name="connsiteY11" fmla="*/ 233369 h 662600"/>
                <a:gd name="connsiteX12" fmla="*/ 503384 w 708080"/>
                <a:gd name="connsiteY12" fmla="*/ 233469 h 662600"/>
                <a:gd name="connsiteX13" fmla="*/ 503328 w 708080"/>
                <a:gd name="connsiteY13" fmla="*/ 233605 h 662600"/>
                <a:gd name="connsiteX14" fmla="*/ 542293 w 708080"/>
                <a:gd name="connsiteY14" fmla="*/ 241918 h 662600"/>
                <a:gd name="connsiteX15" fmla="*/ 582326 w 708080"/>
                <a:gd name="connsiteY15" fmla="*/ 245125 h 662600"/>
                <a:gd name="connsiteX16" fmla="*/ 618558 w 708080"/>
                <a:gd name="connsiteY16" fmla="*/ 237168 h 662600"/>
                <a:gd name="connsiteX17" fmla="*/ 650870 w 708080"/>
                <a:gd name="connsiteY17" fmla="*/ 220422 h 662600"/>
                <a:gd name="connsiteX18" fmla="*/ 671303 w 708080"/>
                <a:gd name="connsiteY18" fmla="*/ 158901 h 662600"/>
                <a:gd name="connsiteX19" fmla="*/ 671245 w 708080"/>
                <a:gd name="connsiteY19" fmla="*/ 157865 h 662600"/>
                <a:gd name="connsiteX20" fmla="*/ 671502 w 708080"/>
                <a:gd name="connsiteY20" fmla="*/ 154618 h 662600"/>
                <a:gd name="connsiteX21" fmla="*/ 687102 w 708080"/>
                <a:gd name="connsiteY21" fmla="*/ 154359 h 662600"/>
                <a:gd name="connsiteX22" fmla="*/ 698506 w 708080"/>
                <a:gd name="connsiteY22" fmla="*/ 156052 h 662600"/>
                <a:gd name="connsiteX23" fmla="*/ 703483 w 708080"/>
                <a:gd name="connsiteY23" fmla="*/ 166206 h 662600"/>
                <a:gd name="connsiteX24" fmla="*/ 706807 w 708080"/>
                <a:gd name="connsiteY24" fmla="*/ 185563 h 662600"/>
                <a:gd name="connsiteX25" fmla="*/ 706822 w 708080"/>
                <a:gd name="connsiteY25" fmla="*/ 219472 h 662600"/>
                <a:gd name="connsiteX26" fmla="*/ 656691 w 708080"/>
                <a:gd name="connsiteY26" fmla="*/ 248214 h 662600"/>
                <a:gd name="connsiteX27" fmla="*/ 585534 w 708080"/>
                <a:gd name="connsiteY27" fmla="*/ 325054 h 662600"/>
                <a:gd name="connsiteX28" fmla="*/ 549301 w 708080"/>
                <a:gd name="connsiteY28" fmla="*/ 369353 h 662600"/>
                <a:gd name="connsiteX29" fmla="*/ 557316 w 708080"/>
                <a:gd name="connsiteY29" fmla="*/ 368744 h 662600"/>
                <a:gd name="connsiteX30" fmla="*/ 557149 w 708080"/>
                <a:gd name="connsiteY30" fmla="*/ 368995 h 662600"/>
                <a:gd name="connsiteX31" fmla="*/ 549301 w 708080"/>
                <a:gd name="connsiteY31" fmla="*/ 369593 h 662600"/>
                <a:gd name="connsiteX32" fmla="*/ 523642 w 708080"/>
                <a:gd name="connsiteY32" fmla="*/ 464605 h 662600"/>
                <a:gd name="connsiteX33" fmla="*/ 513070 w 708080"/>
                <a:gd name="connsiteY33" fmla="*/ 519001 h 662600"/>
                <a:gd name="connsiteX34" fmla="*/ 525543 w 708080"/>
                <a:gd name="connsiteY34" fmla="*/ 544061 h 662600"/>
                <a:gd name="connsiteX35" fmla="*/ 525855 w 708080"/>
                <a:gd name="connsiteY35" fmla="*/ 550934 h 662600"/>
                <a:gd name="connsiteX36" fmla="*/ 522745 w 708080"/>
                <a:gd name="connsiteY36" fmla="*/ 561457 h 662600"/>
                <a:gd name="connsiteX37" fmla="*/ 517064 w 708080"/>
                <a:gd name="connsiteY37" fmla="*/ 559024 h 662600"/>
                <a:gd name="connsiteX38" fmla="*/ 508199 w 708080"/>
                <a:gd name="connsiteY38" fmla="*/ 564250 h 662600"/>
                <a:gd name="connsiteX39" fmla="*/ 538135 w 708080"/>
                <a:gd name="connsiteY39" fmla="*/ 592515 h 662600"/>
                <a:gd name="connsiteX40" fmla="*/ 561537 w 708080"/>
                <a:gd name="connsiteY40" fmla="*/ 617100 h 662600"/>
                <a:gd name="connsiteX41" fmla="*/ 569214 w 708080"/>
                <a:gd name="connsiteY41" fmla="*/ 651750 h 662600"/>
                <a:gd name="connsiteX42" fmla="*/ 584774 w 708080"/>
                <a:gd name="connsiteY42" fmla="*/ 662600 h 662600"/>
                <a:gd name="connsiteX43" fmla="*/ 1959 w 708080"/>
                <a:gd name="connsiteY43" fmla="*/ 662600 h 662600"/>
                <a:gd name="connsiteX44" fmla="*/ 7128 w 708080"/>
                <a:gd name="connsiteY44" fmla="*/ 656531 h 662600"/>
                <a:gd name="connsiteX45" fmla="*/ 6415 w 708080"/>
                <a:gd name="connsiteY45" fmla="*/ 604036 h 662600"/>
                <a:gd name="connsiteX46" fmla="*/ 18533 w 708080"/>
                <a:gd name="connsiteY46" fmla="*/ 573869 h 662600"/>
                <a:gd name="connsiteX47" fmla="*/ 29343 w 708080"/>
                <a:gd name="connsiteY47" fmla="*/ 538715 h 662600"/>
                <a:gd name="connsiteX48" fmla="*/ 4515 w 708080"/>
                <a:gd name="connsiteY48" fmla="*/ 461516 h 662600"/>
                <a:gd name="connsiteX49" fmla="*/ 8274 w 708080"/>
                <a:gd name="connsiteY49" fmla="*/ 396748 h 662600"/>
                <a:gd name="connsiteX50" fmla="*/ 20820 w 708080"/>
                <a:gd name="connsiteY50" fmla="*/ 383937 h 662600"/>
                <a:gd name="connsiteX51" fmla="*/ 27380 w 708080"/>
                <a:gd name="connsiteY51" fmla="*/ 378122 h 662600"/>
                <a:gd name="connsiteX52" fmla="*/ 27382 w 708080"/>
                <a:gd name="connsiteY52" fmla="*/ 378092 h 662600"/>
                <a:gd name="connsiteX53" fmla="*/ 27617 w 708080"/>
                <a:gd name="connsiteY53" fmla="*/ 377883 h 662600"/>
                <a:gd name="connsiteX54" fmla="*/ 20434 w 708080"/>
                <a:gd name="connsiteY54" fmla="*/ 341206 h 662600"/>
                <a:gd name="connsiteX55" fmla="*/ 21223 w 708080"/>
                <a:gd name="connsiteY55" fmla="*/ 336400 h 662600"/>
                <a:gd name="connsiteX56" fmla="*/ 22690 w 708080"/>
                <a:gd name="connsiteY56" fmla="*/ 329194 h 662600"/>
                <a:gd name="connsiteX57" fmla="*/ 41846 w 708080"/>
                <a:gd name="connsiteY57" fmla="*/ 290573 h 662600"/>
                <a:gd name="connsiteX58" fmla="*/ 48997 w 708080"/>
                <a:gd name="connsiteY58" fmla="*/ 281528 h 662600"/>
                <a:gd name="connsiteX59" fmla="*/ 49657 w 708080"/>
                <a:gd name="connsiteY59" fmla="*/ 280755 h 662600"/>
                <a:gd name="connsiteX60" fmla="*/ 86483 w 708080"/>
                <a:gd name="connsiteY60" fmla="*/ 225291 h 662600"/>
                <a:gd name="connsiteX61" fmla="*/ 84819 w 708080"/>
                <a:gd name="connsiteY61" fmla="*/ 197738 h 662600"/>
                <a:gd name="connsiteX62" fmla="*/ 80542 w 708080"/>
                <a:gd name="connsiteY62" fmla="*/ 152726 h 662600"/>
                <a:gd name="connsiteX63" fmla="*/ 82682 w 708080"/>
                <a:gd name="connsiteY63" fmla="*/ 122677 h 662600"/>
                <a:gd name="connsiteX64" fmla="*/ 89670 w 708080"/>
                <a:gd name="connsiteY64" fmla="*/ 113908 h 662600"/>
                <a:gd name="connsiteX65" fmla="*/ 104540 w 708080"/>
                <a:gd name="connsiteY65" fmla="*/ 103408 h 662600"/>
                <a:gd name="connsiteX66" fmla="*/ 129486 w 708080"/>
                <a:gd name="connsiteY66" fmla="*/ 84791 h 662600"/>
                <a:gd name="connsiteX67" fmla="*/ 129495 w 708080"/>
                <a:gd name="connsiteY67" fmla="*/ 84757 h 662600"/>
                <a:gd name="connsiteX68" fmla="*/ 129723 w 708080"/>
                <a:gd name="connsiteY68" fmla="*/ 84553 h 662600"/>
                <a:gd name="connsiteX69" fmla="*/ 137564 w 708080"/>
                <a:gd name="connsiteY69" fmla="*/ 35741 h 662600"/>
                <a:gd name="connsiteX70" fmla="*/ 162110 w 708080"/>
                <a:gd name="connsiteY70" fmla="*/ 14969 h 662600"/>
                <a:gd name="connsiteX71" fmla="*/ 167856 w 708080"/>
                <a:gd name="connsiteY71" fmla="*/ 10207 h 662600"/>
                <a:gd name="connsiteX72" fmla="*/ 179241 w 708080"/>
                <a:gd name="connsiteY72" fmla="*/ 711 h 662600"/>
                <a:gd name="connsiteX73" fmla="*/ 186570 w 708080"/>
                <a:gd name="connsiteY73" fmla="*/ 604 h 662600"/>
                <a:gd name="connsiteX74" fmla="*/ 204682 w 708080"/>
                <a:gd name="connsiteY74" fmla="*/ 8544 h 662600"/>
                <a:gd name="connsiteX75" fmla="*/ 253030 w 708080"/>
                <a:gd name="connsiteY75" fmla="*/ 27665 h 662600"/>
                <a:gd name="connsiteX76" fmla="*/ 259742 w 708080"/>
                <a:gd name="connsiteY76" fmla="*/ 32035 h 662600"/>
                <a:gd name="connsiteX77" fmla="*/ 259766 w 708080"/>
                <a:gd name="connsiteY77" fmla="*/ 32007 h 662600"/>
                <a:gd name="connsiteX78" fmla="*/ 259811 w 708080"/>
                <a:gd name="connsiteY78" fmla="*/ 32036 h 662600"/>
                <a:gd name="connsiteX79" fmla="*/ 277502 w 708080"/>
                <a:gd name="connsiteY79" fmla="*/ 2725 h 662600"/>
                <a:gd name="connsiteX80" fmla="*/ 277716 w 708080"/>
                <a:gd name="connsiteY80" fmla="*/ 2664 h 662600"/>
                <a:gd name="connsiteX81" fmla="*/ 292438 w 708080"/>
                <a:gd name="connsiteY81" fmla="*/ 0 h 662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</a:cxnLst>
              <a:rect l="l" t="t" r="r" b="b"/>
              <a:pathLst>
                <a:path w="708080" h="662600">
                  <a:moveTo>
                    <a:pt x="292438" y="0"/>
                  </a:moveTo>
                  <a:lnTo>
                    <a:pt x="301041" y="348"/>
                  </a:lnTo>
                  <a:lnTo>
                    <a:pt x="317363" y="1683"/>
                  </a:lnTo>
                  <a:lnTo>
                    <a:pt x="318498" y="1790"/>
                  </a:lnTo>
                  <a:lnTo>
                    <a:pt x="344486" y="33084"/>
                  </a:lnTo>
                  <a:cubicBezTo>
                    <a:pt x="355519" y="44174"/>
                    <a:pt x="367665" y="54566"/>
                    <a:pt x="377169" y="60206"/>
                  </a:cubicBezTo>
                  <a:cubicBezTo>
                    <a:pt x="399860" y="73627"/>
                    <a:pt x="398791" y="86217"/>
                    <a:pt x="423855" y="88355"/>
                  </a:cubicBezTo>
                  <a:cubicBezTo>
                    <a:pt x="448921" y="90493"/>
                    <a:pt x="461514" y="100350"/>
                    <a:pt x="470423" y="111513"/>
                  </a:cubicBezTo>
                  <a:cubicBezTo>
                    <a:pt x="477105" y="119886"/>
                    <a:pt x="514793" y="132067"/>
                    <a:pt x="535373" y="141292"/>
                  </a:cubicBezTo>
                  <a:lnTo>
                    <a:pt x="548304" y="149180"/>
                  </a:lnTo>
                  <a:lnTo>
                    <a:pt x="543418" y="163623"/>
                  </a:lnTo>
                  <a:cubicBezTo>
                    <a:pt x="531385" y="184801"/>
                    <a:pt x="503030" y="221344"/>
                    <a:pt x="503209" y="233369"/>
                  </a:cubicBezTo>
                  <a:lnTo>
                    <a:pt x="503384" y="233469"/>
                  </a:lnTo>
                  <a:lnTo>
                    <a:pt x="503328" y="233605"/>
                  </a:lnTo>
                  <a:cubicBezTo>
                    <a:pt x="503448" y="238950"/>
                    <a:pt x="539561" y="240256"/>
                    <a:pt x="542293" y="241918"/>
                  </a:cubicBezTo>
                  <a:cubicBezTo>
                    <a:pt x="552390" y="247976"/>
                    <a:pt x="569734" y="237763"/>
                    <a:pt x="582326" y="245125"/>
                  </a:cubicBezTo>
                  <a:cubicBezTo>
                    <a:pt x="595037" y="252489"/>
                    <a:pt x="608460" y="234792"/>
                    <a:pt x="618558" y="237168"/>
                  </a:cubicBezTo>
                  <a:cubicBezTo>
                    <a:pt x="628536" y="239425"/>
                    <a:pt x="638278" y="219353"/>
                    <a:pt x="650870" y="220422"/>
                  </a:cubicBezTo>
                  <a:cubicBezTo>
                    <a:pt x="663343" y="221491"/>
                    <a:pt x="674034" y="176359"/>
                    <a:pt x="671303" y="158901"/>
                  </a:cubicBezTo>
                  <a:lnTo>
                    <a:pt x="671245" y="157865"/>
                  </a:lnTo>
                  <a:lnTo>
                    <a:pt x="671502" y="154618"/>
                  </a:lnTo>
                  <a:lnTo>
                    <a:pt x="687102" y="154359"/>
                  </a:lnTo>
                  <a:cubicBezTo>
                    <a:pt x="692121" y="154508"/>
                    <a:pt x="696368" y="154983"/>
                    <a:pt x="698506" y="156052"/>
                  </a:cubicBezTo>
                  <a:lnTo>
                    <a:pt x="703483" y="166206"/>
                  </a:lnTo>
                  <a:lnTo>
                    <a:pt x="706807" y="185563"/>
                  </a:lnTo>
                  <a:cubicBezTo>
                    <a:pt x="708396" y="199815"/>
                    <a:pt x="708604" y="214780"/>
                    <a:pt x="706822" y="219472"/>
                  </a:cubicBezTo>
                  <a:cubicBezTo>
                    <a:pt x="703257" y="228854"/>
                    <a:pt x="672372" y="237642"/>
                    <a:pt x="656691" y="248214"/>
                  </a:cubicBezTo>
                  <a:cubicBezTo>
                    <a:pt x="640892" y="258782"/>
                    <a:pt x="602997" y="295719"/>
                    <a:pt x="585534" y="325054"/>
                  </a:cubicBezTo>
                  <a:cubicBezTo>
                    <a:pt x="575198" y="342393"/>
                    <a:pt x="559993" y="356765"/>
                    <a:pt x="549301" y="369353"/>
                  </a:cubicBezTo>
                  <a:lnTo>
                    <a:pt x="557316" y="368744"/>
                  </a:lnTo>
                  <a:lnTo>
                    <a:pt x="557149" y="368995"/>
                  </a:lnTo>
                  <a:lnTo>
                    <a:pt x="549301" y="369593"/>
                  </a:lnTo>
                  <a:cubicBezTo>
                    <a:pt x="531602" y="390377"/>
                    <a:pt x="523999" y="438476"/>
                    <a:pt x="523642" y="464605"/>
                  </a:cubicBezTo>
                  <a:cubicBezTo>
                    <a:pt x="523168" y="498336"/>
                    <a:pt x="513663" y="492872"/>
                    <a:pt x="513070" y="519001"/>
                  </a:cubicBezTo>
                  <a:cubicBezTo>
                    <a:pt x="512475" y="545248"/>
                    <a:pt x="521742" y="540379"/>
                    <a:pt x="525543" y="544061"/>
                  </a:cubicBezTo>
                  <a:cubicBezTo>
                    <a:pt x="526612" y="545070"/>
                    <a:pt x="526523" y="547683"/>
                    <a:pt x="525855" y="550934"/>
                  </a:cubicBezTo>
                  <a:lnTo>
                    <a:pt x="522745" y="561457"/>
                  </a:lnTo>
                  <a:lnTo>
                    <a:pt x="517064" y="559024"/>
                  </a:lnTo>
                  <a:cubicBezTo>
                    <a:pt x="514733" y="559172"/>
                    <a:pt x="511941" y="560627"/>
                    <a:pt x="508199" y="564250"/>
                  </a:cubicBezTo>
                  <a:cubicBezTo>
                    <a:pt x="492637" y="579214"/>
                    <a:pt x="520554" y="590853"/>
                    <a:pt x="538135" y="592515"/>
                  </a:cubicBezTo>
                  <a:cubicBezTo>
                    <a:pt x="555716" y="594059"/>
                    <a:pt x="571516" y="604985"/>
                    <a:pt x="561537" y="617100"/>
                  </a:cubicBezTo>
                  <a:cubicBezTo>
                    <a:pt x="546272" y="635687"/>
                    <a:pt x="556874" y="644209"/>
                    <a:pt x="569214" y="651750"/>
                  </a:cubicBezTo>
                  <a:lnTo>
                    <a:pt x="584774" y="662600"/>
                  </a:lnTo>
                  <a:lnTo>
                    <a:pt x="1959" y="662600"/>
                  </a:lnTo>
                  <a:lnTo>
                    <a:pt x="7128" y="656531"/>
                  </a:lnTo>
                  <a:cubicBezTo>
                    <a:pt x="15800" y="648930"/>
                    <a:pt x="-4751" y="609142"/>
                    <a:pt x="6415" y="604036"/>
                  </a:cubicBezTo>
                  <a:cubicBezTo>
                    <a:pt x="17582" y="598929"/>
                    <a:pt x="9861" y="580282"/>
                    <a:pt x="18533" y="573869"/>
                  </a:cubicBezTo>
                  <a:cubicBezTo>
                    <a:pt x="27204" y="567575"/>
                    <a:pt x="24591" y="553798"/>
                    <a:pt x="29343" y="538715"/>
                  </a:cubicBezTo>
                  <a:cubicBezTo>
                    <a:pt x="33976" y="523869"/>
                    <a:pt x="13187" y="472682"/>
                    <a:pt x="4515" y="461516"/>
                  </a:cubicBezTo>
                  <a:cubicBezTo>
                    <a:pt x="-2435" y="452521"/>
                    <a:pt x="-1499" y="416668"/>
                    <a:pt x="8274" y="396748"/>
                  </a:cubicBezTo>
                  <a:lnTo>
                    <a:pt x="20820" y="383937"/>
                  </a:lnTo>
                  <a:lnTo>
                    <a:pt x="27380" y="378122"/>
                  </a:lnTo>
                  <a:lnTo>
                    <a:pt x="27382" y="378092"/>
                  </a:lnTo>
                  <a:lnTo>
                    <a:pt x="27617" y="377883"/>
                  </a:lnTo>
                  <a:cubicBezTo>
                    <a:pt x="30902" y="369465"/>
                    <a:pt x="25334" y="354300"/>
                    <a:pt x="20434" y="341206"/>
                  </a:cubicBezTo>
                  <a:lnTo>
                    <a:pt x="21223" y="336400"/>
                  </a:lnTo>
                  <a:lnTo>
                    <a:pt x="22690" y="329194"/>
                  </a:lnTo>
                  <a:cubicBezTo>
                    <a:pt x="26937" y="317592"/>
                    <a:pt x="35341" y="300987"/>
                    <a:pt x="41846" y="290573"/>
                  </a:cubicBezTo>
                  <a:lnTo>
                    <a:pt x="48997" y="281528"/>
                  </a:lnTo>
                  <a:lnTo>
                    <a:pt x="49657" y="280755"/>
                  </a:lnTo>
                  <a:cubicBezTo>
                    <a:pt x="59991" y="276004"/>
                    <a:pt x="73177" y="236930"/>
                    <a:pt x="86483" y="225291"/>
                  </a:cubicBezTo>
                  <a:cubicBezTo>
                    <a:pt x="95155" y="217691"/>
                    <a:pt x="71158" y="205457"/>
                    <a:pt x="84819" y="197738"/>
                  </a:cubicBezTo>
                  <a:cubicBezTo>
                    <a:pt x="98599" y="190018"/>
                    <a:pt x="73177" y="159020"/>
                    <a:pt x="80542" y="152726"/>
                  </a:cubicBezTo>
                  <a:cubicBezTo>
                    <a:pt x="88027" y="146431"/>
                    <a:pt x="81611" y="132773"/>
                    <a:pt x="82682" y="122677"/>
                  </a:cubicBezTo>
                  <a:lnTo>
                    <a:pt x="89670" y="113908"/>
                  </a:lnTo>
                  <a:lnTo>
                    <a:pt x="104540" y="103408"/>
                  </a:lnTo>
                  <a:cubicBezTo>
                    <a:pt x="115558" y="96223"/>
                    <a:pt x="127051" y="89186"/>
                    <a:pt x="129486" y="84791"/>
                  </a:cubicBezTo>
                  <a:lnTo>
                    <a:pt x="129495" y="84757"/>
                  </a:lnTo>
                  <a:lnTo>
                    <a:pt x="129723" y="84553"/>
                  </a:lnTo>
                  <a:cubicBezTo>
                    <a:pt x="133287" y="78140"/>
                    <a:pt x="136613" y="55693"/>
                    <a:pt x="137564" y="35741"/>
                  </a:cubicBezTo>
                  <a:lnTo>
                    <a:pt x="162110" y="14969"/>
                  </a:lnTo>
                  <a:lnTo>
                    <a:pt x="167856" y="10207"/>
                  </a:lnTo>
                  <a:cubicBezTo>
                    <a:pt x="172726" y="4922"/>
                    <a:pt x="176312" y="2034"/>
                    <a:pt x="179241" y="711"/>
                  </a:cubicBezTo>
                  <a:lnTo>
                    <a:pt x="186570" y="604"/>
                  </a:lnTo>
                  <a:lnTo>
                    <a:pt x="204682" y="8544"/>
                  </a:lnTo>
                  <a:cubicBezTo>
                    <a:pt x="223214" y="10800"/>
                    <a:pt x="244240" y="10563"/>
                    <a:pt x="253030" y="27665"/>
                  </a:cubicBezTo>
                  <a:cubicBezTo>
                    <a:pt x="255257" y="31941"/>
                    <a:pt x="257514" y="32987"/>
                    <a:pt x="259742" y="32035"/>
                  </a:cubicBezTo>
                  <a:lnTo>
                    <a:pt x="259766" y="32007"/>
                  </a:lnTo>
                  <a:lnTo>
                    <a:pt x="259811" y="32036"/>
                  </a:lnTo>
                  <a:cubicBezTo>
                    <a:pt x="266476" y="29180"/>
                    <a:pt x="272958" y="8337"/>
                    <a:pt x="277502" y="2725"/>
                  </a:cubicBezTo>
                  <a:lnTo>
                    <a:pt x="277716" y="2664"/>
                  </a:lnTo>
                  <a:lnTo>
                    <a:pt x="292438" y="0"/>
                  </a:lnTo>
                  <a:close/>
                </a:path>
              </a:pathLst>
            </a:custGeom>
            <a:grpFill/>
            <a:ln w="12700" cap="flat">
              <a:solidFill>
                <a:srgbClr val="070423"/>
              </a:solidFill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398" name="Freeform 585">
              <a:extLst>
                <a:ext uri="{FF2B5EF4-FFF2-40B4-BE49-F238E27FC236}">
                  <a16:creationId xmlns:a16="http://schemas.microsoft.com/office/drawing/2014/main" id="{912923FE-853A-991C-C960-55FDE220672C}"/>
                </a:ext>
              </a:extLst>
            </p:cNvPr>
            <p:cNvSpPr/>
            <p:nvPr/>
          </p:nvSpPr>
          <p:spPr>
            <a:xfrm>
              <a:off x="3496755" y="6561869"/>
              <a:ext cx="207441" cy="219606"/>
            </a:xfrm>
            <a:custGeom>
              <a:avLst/>
              <a:gdLst>
                <a:gd name="connsiteX0" fmla="*/ 63954 w 207441"/>
                <a:gd name="connsiteY0" fmla="*/ 763 h 219606"/>
                <a:gd name="connsiteX1" fmla="*/ 84015 w 207441"/>
                <a:gd name="connsiteY1" fmla="*/ 14763 h 219606"/>
                <a:gd name="connsiteX2" fmla="*/ 103142 w 207441"/>
                <a:gd name="connsiteY2" fmla="*/ 43505 h 219606"/>
                <a:gd name="connsiteX3" fmla="*/ 126424 w 207441"/>
                <a:gd name="connsiteY3" fmla="*/ 36615 h 219606"/>
                <a:gd name="connsiteX4" fmla="*/ 173705 w 207441"/>
                <a:gd name="connsiteY4" fmla="*/ 71532 h 219606"/>
                <a:gd name="connsiteX5" fmla="*/ 173996 w 207441"/>
                <a:gd name="connsiteY5" fmla="*/ 71735 h 219606"/>
                <a:gd name="connsiteX6" fmla="*/ 189651 w 207441"/>
                <a:gd name="connsiteY6" fmla="*/ 95552 h 219606"/>
                <a:gd name="connsiteX7" fmla="*/ 197710 w 207441"/>
                <a:gd name="connsiteY7" fmla="*/ 139168 h 219606"/>
                <a:gd name="connsiteX8" fmla="*/ 207332 w 207441"/>
                <a:gd name="connsiteY8" fmla="*/ 166586 h 219606"/>
                <a:gd name="connsiteX9" fmla="*/ 207441 w 207441"/>
                <a:gd name="connsiteY9" fmla="*/ 167140 h 219606"/>
                <a:gd name="connsiteX10" fmla="*/ 174654 w 207441"/>
                <a:gd name="connsiteY10" fmla="*/ 206570 h 219606"/>
                <a:gd name="connsiteX11" fmla="*/ 111931 w 207441"/>
                <a:gd name="connsiteY11" fmla="*/ 215715 h 219606"/>
                <a:gd name="connsiteX12" fmla="*/ 79620 w 207441"/>
                <a:gd name="connsiteY12" fmla="*/ 216189 h 219606"/>
                <a:gd name="connsiteX13" fmla="*/ 25807 w 207441"/>
                <a:gd name="connsiteY13" fmla="*/ 203007 h 219606"/>
                <a:gd name="connsiteX14" fmla="*/ 9176 w 207441"/>
                <a:gd name="connsiteY14" fmla="*/ 195168 h 219606"/>
                <a:gd name="connsiteX15" fmla="*/ 9229 w 207441"/>
                <a:gd name="connsiteY15" fmla="*/ 194988 h 219606"/>
                <a:gd name="connsiteX16" fmla="*/ 9651 w 207441"/>
                <a:gd name="connsiteY16" fmla="*/ 195168 h 219606"/>
                <a:gd name="connsiteX17" fmla="*/ 12501 w 207441"/>
                <a:gd name="connsiteY17" fmla="*/ 177590 h 219606"/>
                <a:gd name="connsiteX18" fmla="*/ 28 w 207441"/>
                <a:gd name="connsiteY18" fmla="*/ 152531 h 219606"/>
                <a:gd name="connsiteX19" fmla="*/ 10601 w 207441"/>
                <a:gd name="connsiteY19" fmla="*/ 98136 h 219606"/>
                <a:gd name="connsiteX20" fmla="*/ 30187 w 207441"/>
                <a:gd name="connsiteY20" fmla="*/ 22868 h 219606"/>
                <a:gd name="connsiteX21" fmla="*/ 43633 w 207441"/>
                <a:gd name="connsiteY21" fmla="*/ 2526 h 219606"/>
                <a:gd name="connsiteX22" fmla="*/ 48259 w 207441"/>
                <a:gd name="connsiteY22" fmla="*/ 2173 h 219606"/>
                <a:gd name="connsiteX23" fmla="*/ 63954 w 207441"/>
                <a:gd name="connsiteY23" fmla="*/ 763 h 219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07441" h="219606">
                  <a:moveTo>
                    <a:pt x="63954" y="763"/>
                  </a:moveTo>
                  <a:cubicBezTo>
                    <a:pt x="70057" y="2322"/>
                    <a:pt x="76888" y="6449"/>
                    <a:pt x="84015" y="14763"/>
                  </a:cubicBezTo>
                  <a:cubicBezTo>
                    <a:pt x="98270" y="31390"/>
                    <a:pt x="97558" y="44454"/>
                    <a:pt x="103142" y="43505"/>
                  </a:cubicBezTo>
                  <a:cubicBezTo>
                    <a:pt x="108725" y="42436"/>
                    <a:pt x="115020" y="20820"/>
                    <a:pt x="126424" y="36615"/>
                  </a:cubicBezTo>
                  <a:cubicBezTo>
                    <a:pt x="137828" y="52293"/>
                    <a:pt x="167051" y="64170"/>
                    <a:pt x="173705" y="71532"/>
                  </a:cubicBezTo>
                  <a:lnTo>
                    <a:pt x="173996" y="71735"/>
                  </a:lnTo>
                  <a:lnTo>
                    <a:pt x="189651" y="95552"/>
                  </a:lnTo>
                  <a:cubicBezTo>
                    <a:pt x="195676" y="110250"/>
                    <a:pt x="194447" y="122928"/>
                    <a:pt x="197710" y="139168"/>
                  </a:cubicBezTo>
                  <a:lnTo>
                    <a:pt x="207332" y="166586"/>
                  </a:lnTo>
                  <a:lnTo>
                    <a:pt x="207441" y="167140"/>
                  </a:lnTo>
                  <a:cubicBezTo>
                    <a:pt x="196156" y="182103"/>
                    <a:pt x="189147" y="197544"/>
                    <a:pt x="174654" y="206570"/>
                  </a:cubicBezTo>
                  <a:cubicBezTo>
                    <a:pt x="153628" y="219871"/>
                    <a:pt x="131414" y="218209"/>
                    <a:pt x="111931" y="215715"/>
                  </a:cubicBezTo>
                  <a:cubicBezTo>
                    <a:pt x="92569" y="213220"/>
                    <a:pt x="100052" y="225215"/>
                    <a:pt x="79620" y="216189"/>
                  </a:cubicBezTo>
                  <a:cubicBezTo>
                    <a:pt x="59187" y="207163"/>
                    <a:pt x="42437" y="200868"/>
                    <a:pt x="25807" y="203007"/>
                  </a:cubicBezTo>
                  <a:cubicBezTo>
                    <a:pt x="17135" y="204076"/>
                    <a:pt x="13214" y="198613"/>
                    <a:pt x="9176" y="195168"/>
                  </a:cubicBezTo>
                  <a:lnTo>
                    <a:pt x="9229" y="194988"/>
                  </a:lnTo>
                  <a:lnTo>
                    <a:pt x="9651" y="195168"/>
                  </a:lnTo>
                  <a:cubicBezTo>
                    <a:pt x="12265" y="188042"/>
                    <a:pt x="14640" y="179727"/>
                    <a:pt x="12501" y="177590"/>
                  </a:cubicBezTo>
                  <a:cubicBezTo>
                    <a:pt x="8700" y="173908"/>
                    <a:pt x="-565" y="178659"/>
                    <a:pt x="28" y="152531"/>
                  </a:cubicBezTo>
                  <a:cubicBezTo>
                    <a:pt x="623" y="126283"/>
                    <a:pt x="10126" y="131747"/>
                    <a:pt x="10601" y="98136"/>
                  </a:cubicBezTo>
                  <a:cubicBezTo>
                    <a:pt x="11136" y="64348"/>
                    <a:pt x="18768" y="42673"/>
                    <a:pt x="30187" y="22868"/>
                  </a:cubicBezTo>
                  <a:lnTo>
                    <a:pt x="43633" y="2526"/>
                  </a:lnTo>
                  <a:lnTo>
                    <a:pt x="48259" y="2173"/>
                  </a:lnTo>
                  <a:cubicBezTo>
                    <a:pt x="52476" y="214"/>
                    <a:pt x="57851" y="-795"/>
                    <a:pt x="63954" y="763"/>
                  </a:cubicBezTo>
                  <a:close/>
                </a:path>
              </a:pathLst>
            </a:custGeom>
            <a:grpFill/>
            <a:ln w="12700" cap="flat">
              <a:solidFill>
                <a:srgbClr val="070423"/>
              </a:solidFill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cxnSp>
          <p:nvCxnSpPr>
            <p:cNvPr id="399" name="Straight Connector 398">
              <a:extLst>
                <a:ext uri="{FF2B5EF4-FFF2-40B4-BE49-F238E27FC236}">
                  <a16:creationId xmlns:a16="http://schemas.microsoft.com/office/drawing/2014/main" id="{DD99BBB5-93D2-7F89-F163-6D087604FF63}"/>
                </a:ext>
              </a:extLst>
            </p:cNvPr>
            <p:cNvCxnSpPr>
              <a:cxnSpLocks/>
            </p:cNvCxnSpPr>
            <p:nvPr/>
          </p:nvCxnSpPr>
          <p:spPr>
            <a:xfrm>
              <a:off x="2558202" y="4045670"/>
              <a:ext cx="277851" cy="296916"/>
            </a:xfrm>
            <a:prstGeom prst="line">
              <a:avLst/>
            </a:prstGeom>
            <a:grpFill/>
            <a:ln w="6350" cap="rnd" cmpd="sng" algn="ctr">
              <a:solidFill>
                <a:srgbClr val="070423"/>
              </a:solidFill>
              <a:prstDash val="solid"/>
              <a:miter lim="800000"/>
              <a:headEnd type="oval" w="sm" len="sm"/>
            </a:ln>
            <a:effectLst/>
          </p:spPr>
        </p:cxnSp>
      </p:grpSp>
      <p:grpSp>
        <p:nvGrpSpPr>
          <p:cNvPr id="400" name="Group 399">
            <a:extLst>
              <a:ext uri="{FF2B5EF4-FFF2-40B4-BE49-F238E27FC236}">
                <a16:creationId xmlns:a16="http://schemas.microsoft.com/office/drawing/2014/main" id="{B5A7F310-42D9-FC5E-192E-6F2A837E86D2}"/>
              </a:ext>
            </a:extLst>
          </p:cNvPr>
          <p:cNvGrpSpPr/>
          <p:nvPr/>
        </p:nvGrpSpPr>
        <p:grpSpPr>
          <a:xfrm>
            <a:off x="7498529" y="3101927"/>
            <a:ext cx="4052636" cy="2564278"/>
            <a:chOff x="7498529" y="3101927"/>
            <a:chExt cx="4052636" cy="2564278"/>
          </a:xfrm>
          <a:solidFill>
            <a:schemeClr val="tx2">
              <a:lumMod val="60000"/>
              <a:lumOff val="40000"/>
            </a:schemeClr>
          </a:solidFill>
        </p:grpSpPr>
        <p:sp>
          <p:nvSpPr>
            <p:cNvPr id="401" name="Freeform: Shape 147">
              <a:extLst>
                <a:ext uri="{FF2B5EF4-FFF2-40B4-BE49-F238E27FC236}">
                  <a16:creationId xmlns:a16="http://schemas.microsoft.com/office/drawing/2014/main" id="{F168D016-0E1A-7E86-E0D7-0E0DE910A9E1}"/>
                </a:ext>
              </a:extLst>
            </p:cNvPr>
            <p:cNvSpPr/>
            <p:nvPr/>
          </p:nvSpPr>
          <p:spPr>
            <a:xfrm>
              <a:off x="7991329" y="3867046"/>
              <a:ext cx="91730" cy="84086"/>
            </a:xfrm>
            <a:custGeom>
              <a:avLst/>
              <a:gdLst>
                <a:gd name="connsiteX0" fmla="*/ 31953 w 91729"/>
                <a:gd name="connsiteY0" fmla="*/ 62134 h 84085"/>
                <a:gd name="connsiteX1" fmla="*/ 53739 w 91729"/>
                <a:gd name="connsiteY1" fmla="*/ 80556 h 84085"/>
                <a:gd name="connsiteX2" fmla="*/ 87526 w 91729"/>
                <a:gd name="connsiteY2" fmla="*/ 82314 h 84085"/>
                <a:gd name="connsiteX3" fmla="*/ 67116 w 91729"/>
                <a:gd name="connsiteY3" fmla="*/ 28805 h 84085"/>
                <a:gd name="connsiteX4" fmla="*/ 70862 w 91729"/>
                <a:gd name="connsiteY4" fmla="*/ 21696 h 84085"/>
                <a:gd name="connsiteX5" fmla="*/ 42808 w 91729"/>
                <a:gd name="connsiteY5" fmla="*/ 5949 h 84085"/>
                <a:gd name="connsiteX6" fmla="*/ 23392 w 91729"/>
                <a:gd name="connsiteY6" fmla="*/ 21543 h 84085"/>
                <a:gd name="connsiteX7" fmla="*/ 5733 w 91729"/>
                <a:gd name="connsiteY7" fmla="*/ 58923 h 84085"/>
                <a:gd name="connsiteX8" fmla="*/ 31953 w 91729"/>
                <a:gd name="connsiteY8" fmla="*/ 62134 h 84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729" h="84085">
                  <a:moveTo>
                    <a:pt x="31953" y="62134"/>
                  </a:moveTo>
                  <a:lnTo>
                    <a:pt x="53739" y="80556"/>
                  </a:lnTo>
                  <a:lnTo>
                    <a:pt x="87526" y="82314"/>
                  </a:lnTo>
                  <a:cubicBezTo>
                    <a:pt x="79959" y="62516"/>
                    <a:pt x="67116" y="35609"/>
                    <a:pt x="67116" y="28805"/>
                  </a:cubicBezTo>
                  <a:cubicBezTo>
                    <a:pt x="67116" y="26359"/>
                    <a:pt x="68569" y="23989"/>
                    <a:pt x="70862" y="21696"/>
                  </a:cubicBezTo>
                  <a:cubicBezTo>
                    <a:pt x="59548" y="11147"/>
                    <a:pt x="53051" y="4420"/>
                    <a:pt x="42808" y="5949"/>
                  </a:cubicBezTo>
                  <a:cubicBezTo>
                    <a:pt x="29812" y="7860"/>
                    <a:pt x="28819" y="15810"/>
                    <a:pt x="23392" y="21543"/>
                  </a:cubicBezTo>
                  <a:cubicBezTo>
                    <a:pt x="20028" y="25136"/>
                    <a:pt x="11619" y="44629"/>
                    <a:pt x="5733" y="58923"/>
                  </a:cubicBezTo>
                  <a:cubicBezTo>
                    <a:pt x="20104" y="60682"/>
                    <a:pt x="31953" y="62134"/>
                    <a:pt x="31953" y="62134"/>
                  </a:cubicBezTo>
                  <a:close/>
                </a:path>
              </a:pathLst>
            </a:custGeom>
            <a:grpFill/>
            <a:ln w="9525" cap="flat">
              <a:solidFill>
                <a:srgbClr val="112B53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uk-U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402" name="Freeform: Shape 190">
              <a:extLst>
                <a:ext uri="{FF2B5EF4-FFF2-40B4-BE49-F238E27FC236}">
                  <a16:creationId xmlns:a16="http://schemas.microsoft.com/office/drawing/2014/main" id="{EEE72EDB-8405-F814-3005-FDB8CDF098F4}"/>
                </a:ext>
              </a:extLst>
            </p:cNvPr>
            <p:cNvSpPr/>
            <p:nvPr/>
          </p:nvSpPr>
          <p:spPr>
            <a:xfrm>
              <a:off x="8598333" y="3474046"/>
              <a:ext cx="611533" cy="435718"/>
            </a:xfrm>
            <a:custGeom>
              <a:avLst/>
              <a:gdLst>
                <a:gd name="connsiteX0" fmla="*/ 588162 w 611533"/>
                <a:gd name="connsiteY0" fmla="*/ 66198 h 435718"/>
                <a:gd name="connsiteX1" fmla="*/ 571880 w 611533"/>
                <a:gd name="connsiteY1" fmla="*/ 54273 h 435718"/>
                <a:gd name="connsiteX2" fmla="*/ 525479 w 611533"/>
                <a:gd name="connsiteY2" fmla="*/ 84697 h 435718"/>
                <a:gd name="connsiteX3" fmla="*/ 503387 w 611533"/>
                <a:gd name="connsiteY3" fmla="*/ 92188 h 435718"/>
                <a:gd name="connsiteX4" fmla="*/ 482748 w 611533"/>
                <a:gd name="connsiteY4" fmla="*/ 91347 h 435718"/>
                <a:gd name="connsiteX5" fmla="*/ 481067 w 611533"/>
                <a:gd name="connsiteY5" fmla="*/ 41048 h 435718"/>
                <a:gd name="connsiteX6" fmla="*/ 464249 w 611533"/>
                <a:gd name="connsiteY6" fmla="*/ 5809 h 435718"/>
                <a:gd name="connsiteX7" fmla="*/ 425723 w 611533"/>
                <a:gd name="connsiteY7" fmla="*/ 42730 h 435718"/>
                <a:gd name="connsiteX8" fmla="*/ 385438 w 611533"/>
                <a:gd name="connsiteY8" fmla="*/ 62834 h 435718"/>
                <a:gd name="connsiteX9" fmla="*/ 341866 w 611533"/>
                <a:gd name="connsiteY9" fmla="*/ 74606 h 435718"/>
                <a:gd name="connsiteX10" fmla="*/ 305021 w 611533"/>
                <a:gd name="connsiteY10" fmla="*/ 64516 h 435718"/>
                <a:gd name="connsiteX11" fmla="*/ 269782 w 611533"/>
                <a:gd name="connsiteY11" fmla="*/ 52744 h 435718"/>
                <a:gd name="connsiteX12" fmla="*/ 234543 w 611533"/>
                <a:gd name="connsiteY12" fmla="*/ 46094 h 435718"/>
                <a:gd name="connsiteX13" fmla="*/ 201061 w 611533"/>
                <a:gd name="connsiteY13" fmla="*/ 66198 h 435718"/>
                <a:gd name="connsiteX14" fmla="*/ 175911 w 611533"/>
                <a:gd name="connsiteY14" fmla="*/ 108164 h 435718"/>
                <a:gd name="connsiteX15" fmla="*/ 115599 w 611533"/>
                <a:gd name="connsiteY15" fmla="*/ 143328 h 435718"/>
                <a:gd name="connsiteX16" fmla="*/ 78754 w 611533"/>
                <a:gd name="connsiteY16" fmla="*/ 156781 h 435718"/>
                <a:gd name="connsiteX17" fmla="*/ 48559 w 611533"/>
                <a:gd name="connsiteY17" fmla="*/ 148373 h 435718"/>
                <a:gd name="connsiteX18" fmla="*/ 30138 w 611533"/>
                <a:gd name="connsiteY18" fmla="*/ 168553 h 435718"/>
                <a:gd name="connsiteX19" fmla="*/ 13396 w 611533"/>
                <a:gd name="connsiteY19" fmla="*/ 202035 h 435718"/>
                <a:gd name="connsiteX20" fmla="*/ 8351 w 611533"/>
                <a:gd name="connsiteY20" fmla="*/ 238956 h 435718"/>
                <a:gd name="connsiteX21" fmla="*/ 8351 w 611533"/>
                <a:gd name="connsiteY21" fmla="*/ 284210 h 435718"/>
                <a:gd name="connsiteX22" fmla="*/ 15078 w 611533"/>
                <a:gd name="connsiteY22" fmla="*/ 332827 h 435718"/>
                <a:gd name="connsiteX23" fmla="*/ 56969 w 611533"/>
                <a:gd name="connsiteY23" fmla="*/ 354613 h 435718"/>
                <a:gd name="connsiteX24" fmla="*/ 13396 w 611533"/>
                <a:gd name="connsiteY24" fmla="*/ 415002 h 435718"/>
                <a:gd name="connsiteX25" fmla="*/ 21958 w 611533"/>
                <a:gd name="connsiteY25" fmla="*/ 429143 h 435718"/>
                <a:gd name="connsiteX26" fmla="*/ 87239 w 611533"/>
                <a:gd name="connsiteY26" fmla="*/ 436329 h 435718"/>
                <a:gd name="connsiteX27" fmla="*/ 257933 w 611533"/>
                <a:gd name="connsiteY27" fmla="*/ 415002 h 435718"/>
                <a:gd name="connsiteX28" fmla="*/ 254188 w 611533"/>
                <a:gd name="connsiteY28" fmla="*/ 372271 h 435718"/>
                <a:gd name="connsiteX29" fmla="*/ 288128 w 611533"/>
                <a:gd name="connsiteY29" fmla="*/ 352167 h 435718"/>
                <a:gd name="connsiteX30" fmla="*/ 317022 w 611533"/>
                <a:gd name="connsiteY30" fmla="*/ 344675 h 435718"/>
                <a:gd name="connsiteX31" fmla="*/ 362200 w 611533"/>
                <a:gd name="connsiteY31" fmla="*/ 329616 h 435718"/>
                <a:gd name="connsiteX32" fmla="*/ 382304 w 611533"/>
                <a:gd name="connsiteY32" fmla="*/ 310812 h 435718"/>
                <a:gd name="connsiteX33" fmla="*/ 396140 w 611533"/>
                <a:gd name="connsiteY33" fmla="*/ 265635 h 435718"/>
                <a:gd name="connsiteX34" fmla="*/ 425034 w 611533"/>
                <a:gd name="connsiteY34" fmla="*/ 248053 h 435718"/>
                <a:gd name="connsiteX35" fmla="*/ 411276 w 611533"/>
                <a:gd name="connsiteY35" fmla="*/ 220457 h 435718"/>
                <a:gd name="connsiteX36" fmla="*/ 458975 w 611533"/>
                <a:gd name="connsiteY36" fmla="*/ 221680 h 435718"/>
                <a:gd name="connsiteX37" fmla="*/ 462721 w 611533"/>
                <a:gd name="connsiteY37" fmla="*/ 187817 h 435718"/>
                <a:gd name="connsiteX38" fmla="*/ 482825 w 611533"/>
                <a:gd name="connsiteY38" fmla="*/ 157699 h 435718"/>
                <a:gd name="connsiteX39" fmla="*/ 475257 w 611533"/>
                <a:gd name="connsiteY39" fmla="*/ 132626 h 435718"/>
                <a:gd name="connsiteX40" fmla="*/ 481525 w 611533"/>
                <a:gd name="connsiteY40" fmla="*/ 111222 h 435718"/>
                <a:gd name="connsiteX41" fmla="*/ 487870 w 611533"/>
                <a:gd name="connsiteY41" fmla="*/ 108546 h 435718"/>
                <a:gd name="connsiteX42" fmla="*/ 509809 w 611533"/>
                <a:gd name="connsiteY42" fmla="*/ 100902 h 435718"/>
                <a:gd name="connsiteX43" fmla="*/ 567140 w 611533"/>
                <a:gd name="connsiteY43" fmla="*/ 83856 h 435718"/>
                <a:gd name="connsiteX44" fmla="*/ 610252 w 611533"/>
                <a:gd name="connsiteY44" fmla="*/ 70784 h 435718"/>
                <a:gd name="connsiteX45" fmla="*/ 588162 w 611533"/>
                <a:gd name="connsiteY45" fmla="*/ 66198 h 435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611533" h="435718">
                  <a:moveTo>
                    <a:pt x="588162" y="66198"/>
                  </a:moveTo>
                  <a:cubicBezTo>
                    <a:pt x="579371" y="67497"/>
                    <a:pt x="581282" y="59930"/>
                    <a:pt x="571880" y="54273"/>
                  </a:cubicBezTo>
                  <a:cubicBezTo>
                    <a:pt x="564464" y="49763"/>
                    <a:pt x="541991" y="70173"/>
                    <a:pt x="525479" y="84697"/>
                  </a:cubicBezTo>
                  <a:cubicBezTo>
                    <a:pt x="517758" y="87296"/>
                    <a:pt x="510114" y="90200"/>
                    <a:pt x="503387" y="92188"/>
                  </a:cubicBezTo>
                  <a:cubicBezTo>
                    <a:pt x="494138" y="94940"/>
                    <a:pt x="486647" y="95857"/>
                    <a:pt x="482748" y="91347"/>
                  </a:cubicBezTo>
                  <a:cubicBezTo>
                    <a:pt x="472657" y="79575"/>
                    <a:pt x="499489" y="49457"/>
                    <a:pt x="481067" y="41048"/>
                  </a:cubicBezTo>
                  <a:cubicBezTo>
                    <a:pt x="462644" y="32640"/>
                    <a:pt x="479384" y="7490"/>
                    <a:pt x="464249" y="5809"/>
                  </a:cubicBezTo>
                  <a:cubicBezTo>
                    <a:pt x="449190" y="4127"/>
                    <a:pt x="425723" y="30958"/>
                    <a:pt x="425723" y="42730"/>
                  </a:cubicBezTo>
                  <a:cubicBezTo>
                    <a:pt x="425723" y="54426"/>
                    <a:pt x="385438" y="51062"/>
                    <a:pt x="385438" y="62834"/>
                  </a:cubicBezTo>
                  <a:cubicBezTo>
                    <a:pt x="385438" y="74606"/>
                    <a:pt x="348593" y="61153"/>
                    <a:pt x="341866" y="74606"/>
                  </a:cubicBezTo>
                  <a:cubicBezTo>
                    <a:pt x="335216" y="87984"/>
                    <a:pt x="316717" y="64516"/>
                    <a:pt x="305021" y="64516"/>
                  </a:cubicBezTo>
                  <a:cubicBezTo>
                    <a:pt x="293249" y="64516"/>
                    <a:pt x="284841" y="47775"/>
                    <a:pt x="269782" y="52744"/>
                  </a:cubicBezTo>
                  <a:cubicBezTo>
                    <a:pt x="254723" y="57789"/>
                    <a:pt x="246314" y="47775"/>
                    <a:pt x="234543" y="46094"/>
                  </a:cubicBezTo>
                  <a:cubicBezTo>
                    <a:pt x="222770" y="44412"/>
                    <a:pt x="214438" y="71243"/>
                    <a:pt x="201061" y="66198"/>
                  </a:cubicBezTo>
                  <a:cubicBezTo>
                    <a:pt x="187607" y="61153"/>
                    <a:pt x="180880" y="91347"/>
                    <a:pt x="175911" y="108164"/>
                  </a:cubicBezTo>
                  <a:cubicBezTo>
                    <a:pt x="170866" y="124905"/>
                    <a:pt x="113841" y="124905"/>
                    <a:pt x="115599" y="143328"/>
                  </a:cubicBezTo>
                  <a:cubicBezTo>
                    <a:pt x="117280" y="161750"/>
                    <a:pt x="82117" y="168477"/>
                    <a:pt x="78754" y="156781"/>
                  </a:cubicBezTo>
                  <a:cubicBezTo>
                    <a:pt x="75390" y="145009"/>
                    <a:pt x="53605" y="151736"/>
                    <a:pt x="48559" y="148373"/>
                  </a:cubicBezTo>
                  <a:cubicBezTo>
                    <a:pt x="43515" y="145009"/>
                    <a:pt x="28455" y="151736"/>
                    <a:pt x="30138" y="168553"/>
                  </a:cubicBezTo>
                  <a:cubicBezTo>
                    <a:pt x="31819" y="185294"/>
                    <a:pt x="15078" y="195308"/>
                    <a:pt x="13396" y="202035"/>
                  </a:cubicBezTo>
                  <a:cubicBezTo>
                    <a:pt x="11715" y="208762"/>
                    <a:pt x="1624" y="228866"/>
                    <a:pt x="8351" y="238956"/>
                  </a:cubicBezTo>
                  <a:cubicBezTo>
                    <a:pt x="15078" y="248970"/>
                    <a:pt x="-57" y="265787"/>
                    <a:pt x="8351" y="284210"/>
                  </a:cubicBezTo>
                  <a:cubicBezTo>
                    <a:pt x="16760" y="302632"/>
                    <a:pt x="11715" y="326100"/>
                    <a:pt x="15078" y="332827"/>
                  </a:cubicBezTo>
                  <a:cubicBezTo>
                    <a:pt x="18442" y="339554"/>
                    <a:pt x="50242" y="336190"/>
                    <a:pt x="56969" y="354613"/>
                  </a:cubicBezTo>
                  <a:cubicBezTo>
                    <a:pt x="63695" y="373035"/>
                    <a:pt x="15078" y="404912"/>
                    <a:pt x="13396" y="415002"/>
                  </a:cubicBezTo>
                  <a:cubicBezTo>
                    <a:pt x="12709" y="419206"/>
                    <a:pt x="16684" y="424022"/>
                    <a:pt x="21958" y="429143"/>
                  </a:cubicBezTo>
                  <a:cubicBezTo>
                    <a:pt x="41068" y="429984"/>
                    <a:pt x="65301" y="432354"/>
                    <a:pt x="87239" y="436329"/>
                  </a:cubicBezTo>
                  <a:cubicBezTo>
                    <a:pt x="114835" y="441374"/>
                    <a:pt x="255487" y="420047"/>
                    <a:pt x="257933" y="415002"/>
                  </a:cubicBezTo>
                  <a:cubicBezTo>
                    <a:pt x="260456" y="409957"/>
                    <a:pt x="252964" y="378539"/>
                    <a:pt x="254188" y="372271"/>
                  </a:cubicBezTo>
                  <a:cubicBezTo>
                    <a:pt x="255487" y="366003"/>
                    <a:pt x="272992" y="350944"/>
                    <a:pt x="288128" y="352167"/>
                  </a:cubicBezTo>
                  <a:cubicBezTo>
                    <a:pt x="303187" y="353466"/>
                    <a:pt x="317022" y="355912"/>
                    <a:pt x="317022" y="344675"/>
                  </a:cubicBezTo>
                  <a:cubicBezTo>
                    <a:pt x="317022" y="333362"/>
                    <a:pt x="358454" y="319602"/>
                    <a:pt x="362200" y="329616"/>
                  </a:cubicBezTo>
                  <a:cubicBezTo>
                    <a:pt x="365945" y="339707"/>
                    <a:pt x="381004" y="335961"/>
                    <a:pt x="382304" y="310812"/>
                  </a:cubicBezTo>
                  <a:cubicBezTo>
                    <a:pt x="383527" y="285739"/>
                    <a:pt x="381081" y="266858"/>
                    <a:pt x="396140" y="265635"/>
                  </a:cubicBezTo>
                  <a:cubicBezTo>
                    <a:pt x="411199" y="264411"/>
                    <a:pt x="426258" y="255621"/>
                    <a:pt x="425034" y="248053"/>
                  </a:cubicBezTo>
                  <a:cubicBezTo>
                    <a:pt x="423736" y="240562"/>
                    <a:pt x="406230" y="225503"/>
                    <a:pt x="411276" y="220457"/>
                  </a:cubicBezTo>
                  <a:cubicBezTo>
                    <a:pt x="416320" y="215412"/>
                    <a:pt x="454006" y="233070"/>
                    <a:pt x="458975" y="221680"/>
                  </a:cubicBezTo>
                  <a:cubicBezTo>
                    <a:pt x="464020" y="210367"/>
                    <a:pt x="456452" y="197831"/>
                    <a:pt x="462721" y="187817"/>
                  </a:cubicBezTo>
                  <a:cubicBezTo>
                    <a:pt x="468988" y="177803"/>
                    <a:pt x="484048" y="167713"/>
                    <a:pt x="482825" y="157699"/>
                  </a:cubicBezTo>
                  <a:cubicBezTo>
                    <a:pt x="481601" y="147685"/>
                    <a:pt x="484048" y="141417"/>
                    <a:pt x="475257" y="132626"/>
                  </a:cubicBezTo>
                  <a:cubicBezTo>
                    <a:pt x="466466" y="123835"/>
                    <a:pt x="470212" y="112522"/>
                    <a:pt x="481525" y="111222"/>
                  </a:cubicBezTo>
                  <a:cubicBezTo>
                    <a:pt x="483513" y="110993"/>
                    <a:pt x="485653" y="109999"/>
                    <a:pt x="487870" y="108546"/>
                  </a:cubicBezTo>
                  <a:cubicBezTo>
                    <a:pt x="496584" y="106788"/>
                    <a:pt x="504076" y="105107"/>
                    <a:pt x="509809" y="100902"/>
                  </a:cubicBezTo>
                  <a:cubicBezTo>
                    <a:pt x="525479" y="89283"/>
                    <a:pt x="555521" y="79651"/>
                    <a:pt x="567140" y="83856"/>
                  </a:cubicBezTo>
                  <a:cubicBezTo>
                    <a:pt x="576619" y="87296"/>
                    <a:pt x="597487" y="84391"/>
                    <a:pt x="610252" y="70784"/>
                  </a:cubicBezTo>
                  <a:cubicBezTo>
                    <a:pt x="602608" y="67039"/>
                    <a:pt x="593359" y="65510"/>
                    <a:pt x="588162" y="66198"/>
                  </a:cubicBezTo>
                  <a:close/>
                </a:path>
              </a:pathLst>
            </a:custGeom>
            <a:grpFill/>
            <a:ln w="9525" cap="flat">
              <a:solidFill>
                <a:srgbClr val="112B53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uk-UA" sz="18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7CD42"/>
                    </a:gs>
                    <a:gs pos="100000">
                      <a:srgbClr val="F6A423"/>
                    </a:gs>
                  </a:gsLst>
                  <a:lin ang="3000000" scaled="0"/>
                </a:gra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403" name="Graphic 13">
              <a:extLst>
                <a:ext uri="{FF2B5EF4-FFF2-40B4-BE49-F238E27FC236}">
                  <a16:creationId xmlns:a16="http://schemas.microsoft.com/office/drawing/2014/main" id="{EDBF9479-8293-A4F8-0967-DCEA3FFAE9DE}"/>
                </a:ext>
              </a:extLst>
            </p:cNvPr>
            <p:cNvSpPr/>
            <p:nvPr/>
          </p:nvSpPr>
          <p:spPr>
            <a:xfrm>
              <a:off x="8160897" y="4067321"/>
              <a:ext cx="42546" cy="67035"/>
            </a:xfrm>
            <a:custGeom>
              <a:avLst/>
              <a:gdLst>
                <a:gd name="connsiteX0" fmla="*/ 52791 w 65072"/>
                <a:gd name="connsiteY0" fmla="*/ 99667 h 100092"/>
                <a:gd name="connsiteX1" fmla="*/ 54095 w 65072"/>
                <a:gd name="connsiteY1" fmla="*/ 82074 h 100092"/>
                <a:gd name="connsiteX2" fmla="*/ 46600 w 65072"/>
                <a:gd name="connsiteY2" fmla="*/ 707 h 100092"/>
                <a:gd name="connsiteX3" fmla="*/ 4562 w 65072"/>
                <a:gd name="connsiteY3" fmla="*/ 62363 h 100092"/>
                <a:gd name="connsiteX4" fmla="*/ 0 w 65072"/>
                <a:gd name="connsiteY4" fmla="*/ 63178 h 100092"/>
                <a:gd name="connsiteX5" fmla="*/ 52791 w 65072"/>
                <a:gd name="connsiteY5" fmla="*/ 99667 h 100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072" h="100092">
                  <a:moveTo>
                    <a:pt x="52791" y="99667"/>
                  </a:moveTo>
                  <a:cubicBezTo>
                    <a:pt x="51243" y="92988"/>
                    <a:pt x="51325" y="86798"/>
                    <a:pt x="54095" y="82074"/>
                  </a:cubicBezTo>
                  <a:cubicBezTo>
                    <a:pt x="66233" y="61467"/>
                    <a:pt x="73728" y="8200"/>
                    <a:pt x="46600" y="707"/>
                  </a:cubicBezTo>
                  <a:cubicBezTo>
                    <a:pt x="19471" y="-6787"/>
                    <a:pt x="4562" y="47458"/>
                    <a:pt x="4562" y="62363"/>
                  </a:cubicBezTo>
                  <a:cubicBezTo>
                    <a:pt x="4562" y="65051"/>
                    <a:pt x="2851" y="65051"/>
                    <a:pt x="0" y="63178"/>
                  </a:cubicBezTo>
                  <a:cubicBezTo>
                    <a:pt x="13361" y="98038"/>
                    <a:pt x="37394" y="101622"/>
                    <a:pt x="52791" y="99667"/>
                  </a:cubicBezTo>
                  <a:close/>
                </a:path>
              </a:pathLst>
            </a:custGeom>
            <a:grpFill/>
            <a:ln w="9525" cap="flat">
              <a:solidFill>
                <a:srgbClr val="112B53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A" sz="18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7CD42"/>
                    </a:gs>
                    <a:gs pos="100000">
                      <a:srgbClr val="F6A423"/>
                    </a:gs>
                  </a:gsLst>
                  <a:lin ang="3000000" scaled="0"/>
                </a:gra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grpSp>
          <p:nvGrpSpPr>
            <p:cNvPr id="404" name="Group 403">
              <a:extLst>
                <a:ext uri="{FF2B5EF4-FFF2-40B4-BE49-F238E27FC236}">
                  <a16:creationId xmlns:a16="http://schemas.microsoft.com/office/drawing/2014/main" id="{702C7C33-101F-B7DD-29EB-8D4F12CB8BA4}"/>
                </a:ext>
              </a:extLst>
            </p:cNvPr>
            <p:cNvGrpSpPr/>
            <p:nvPr/>
          </p:nvGrpSpPr>
          <p:grpSpPr>
            <a:xfrm>
              <a:off x="7498529" y="3101927"/>
              <a:ext cx="1953501" cy="1577253"/>
              <a:chOff x="7498529" y="3101927"/>
              <a:chExt cx="1953501" cy="1577253"/>
            </a:xfrm>
            <a:grpFill/>
          </p:grpSpPr>
          <p:sp>
            <p:nvSpPr>
              <p:cNvPr id="785" name="Freeform: Shape 107">
                <a:extLst>
                  <a:ext uri="{FF2B5EF4-FFF2-40B4-BE49-F238E27FC236}">
                    <a16:creationId xmlns:a16="http://schemas.microsoft.com/office/drawing/2014/main" id="{FBE99284-94A6-E630-FD53-FBAD9205712B}"/>
                  </a:ext>
                </a:extLst>
              </p:cNvPr>
              <p:cNvSpPr/>
              <p:nvPr/>
            </p:nvSpPr>
            <p:spPr>
              <a:xfrm>
                <a:off x="8978092" y="3229717"/>
                <a:ext cx="473938" cy="206393"/>
              </a:xfrm>
              <a:custGeom>
                <a:avLst/>
                <a:gdLst>
                  <a:gd name="connsiteX0" fmla="*/ 433140 w 473938"/>
                  <a:gd name="connsiteY0" fmla="*/ 41529 h 206392"/>
                  <a:gd name="connsiteX1" fmla="*/ 393008 w 473938"/>
                  <a:gd name="connsiteY1" fmla="*/ 30215 h 206392"/>
                  <a:gd name="connsiteX2" fmla="*/ 283774 w 473938"/>
                  <a:gd name="connsiteY2" fmla="*/ 23871 h 206392"/>
                  <a:gd name="connsiteX3" fmla="*/ 227283 w 473938"/>
                  <a:gd name="connsiteY3" fmla="*/ 7589 h 206392"/>
                  <a:gd name="connsiteX4" fmla="*/ 183329 w 473938"/>
                  <a:gd name="connsiteY4" fmla="*/ 25170 h 206392"/>
                  <a:gd name="connsiteX5" fmla="*/ 145643 w 473938"/>
                  <a:gd name="connsiteY5" fmla="*/ 31438 h 206392"/>
                  <a:gd name="connsiteX6" fmla="*/ 87930 w 473938"/>
                  <a:gd name="connsiteY6" fmla="*/ 32738 h 206392"/>
                  <a:gd name="connsiteX7" fmla="*/ 61557 w 473938"/>
                  <a:gd name="connsiteY7" fmla="*/ 61556 h 206392"/>
                  <a:gd name="connsiteX8" fmla="*/ 48716 w 473938"/>
                  <a:gd name="connsiteY8" fmla="*/ 85177 h 206392"/>
                  <a:gd name="connsiteX9" fmla="*/ 64462 w 473938"/>
                  <a:gd name="connsiteY9" fmla="*/ 99319 h 206392"/>
                  <a:gd name="connsiteX10" fmla="*/ 98020 w 473938"/>
                  <a:gd name="connsiteY10" fmla="*/ 97637 h 206392"/>
                  <a:gd name="connsiteX11" fmla="*/ 156728 w 473938"/>
                  <a:gd name="connsiteY11" fmla="*/ 124392 h 206392"/>
                  <a:gd name="connsiteX12" fmla="*/ 138305 w 473938"/>
                  <a:gd name="connsiteY12" fmla="*/ 146178 h 206392"/>
                  <a:gd name="connsiteX13" fmla="*/ 98097 w 473938"/>
                  <a:gd name="connsiteY13" fmla="*/ 152904 h 206392"/>
                  <a:gd name="connsiteX14" fmla="*/ 36026 w 473938"/>
                  <a:gd name="connsiteY14" fmla="*/ 161313 h 206392"/>
                  <a:gd name="connsiteX15" fmla="*/ 5832 w 473938"/>
                  <a:gd name="connsiteY15" fmla="*/ 186462 h 206392"/>
                  <a:gd name="connsiteX16" fmla="*/ 66220 w 473938"/>
                  <a:gd name="connsiteY16" fmla="*/ 191507 h 206392"/>
                  <a:gd name="connsiteX17" fmla="*/ 104824 w 473938"/>
                  <a:gd name="connsiteY17" fmla="*/ 193189 h 206392"/>
                  <a:gd name="connsiteX18" fmla="*/ 139987 w 473938"/>
                  <a:gd name="connsiteY18" fmla="*/ 199916 h 206392"/>
                  <a:gd name="connsiteX19" fmla="*/ 195254 w 473938"/>
                  <a:gd name="connsiteY19" fmla="*/ 196553 h 206392"/>
                  <a:gd name="connsiteX20" fmla="*/ 202210 w 473938"/>
                  <a:gd name="connsiteY20" fmla="*/ 175531 h 206392"/>
                  <a:gd name="connsiteX21" fmla="*/ 221091 w 473938"/>
                  <a:gd name="connsiteY21" fmla="*/ 164218 h 206392"/>
                  <a:gd name="connsiteX22" fmla="*/ 244636 w 473938"/>
                  <a:gd name="connsiteY22" fmla="*/ 149159 h 206392"/>
                  <a:gd name="connsiteX23" fmla="*/ 270014 w 473938"/>
                  <a:gd name="connsiteY23" fmla="*/ 140674 h 206392"/>
                  <a:gd name="connsiteX24" fmla="*/ 296387 w 473938"/>
                  <a:gd name="connsiteY24" fmla="*/ 149159 h 206392"/>
                  <a:gd name="connsiteX25" fmla="*/ 321842 w 473938"/>
                  <a:gd name="connsiteY25" fmla="*/ 132189 h 206392"/>
                  <a:gd name="connsiteX26" fmla="*/ 360444 w 473938"/>
                  <a:gd name="connsiteY26" fmla="*/ 120875 h 206392"/>
                  <a:gd name="connsiteX27" fmla="*/ 394308 w 473938"/>
                  <a:gd name="connsiteY27" fmla="*/ 102070 h 206392"/>
                  <a:gd name="connsiteX28" fmla="*/ 427255 w 473938"/>
                  <a:gd name="connsiteY28" fmla="*/ 83266 h 206392"/>
                  <a:gd name="connsiteX29" fmla="*/ 464940 w 473938"/>
                  <a:gd name="connsiteY29" fmla="*/ 64461 h 206392"/>
                  <a:gd name="connsiteX30" fmla="*/ 468839 w 473938"/>
                  <a:gd name="connsiteY30" fmla="*/ 55288 h 206392"/>
                  <a:gd name="connsiteX31" fmla="*/ 433140 w 473938"/>
                  <a:gd name="connsiteY31" fmla="*/ 41529 h 2063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73938" h="206392">
                    <a:moveTo>
                      <a:pt x="433140" y="41529"/>
                    </a:moveTo>
                    <a:cubicBezTo>
                      <a:pt x="416858" y="22724"/>
                      <a:pt x="411813" y="35184"/>
                      <a:pt x="393008" y="30215"/>
                    </a:cubicBezTo>
                    <a:cubicBezTo>
                      <a:pt x="374127" y="25170"/>
                      <a:pt x="298833" y="17602"/>
                      <a:pt x="283774" y="23871"/>
                    </a:cubicBezTo>
                    <a:cubicBezTo>
                      <a:pt x="268714" y="30215"/>
                      <a:pt x="237297" y="12557"/>
                      <a:pt x="227283" y="7589"/>
                    </a:cubicBezTo>
                    <a:cubicBezTo>
                      <a:pt x="217192" y="2543"/>
                      <a:pt x="184553" y="7589"/>
                      <a:pt x="183329" y="25170"/>
                    </a:cubicBezTo>
                    <a:cubicBezTo>
                      <a:pt x="182106" y="42752"/>
                      <a:pt x="168271" y="42752"/>
                      <a:pt x="145643" y="31438"/>
                    </a:cubicBezTo>
                    <a:cubicBezTo>
                      <a:pt x="123093" y="20125"/>
                      <a:pt x="89153" y="20125"/>
                      <a:pt x="87930" y="32738"/>
                    </a:cubicBezTo>
                    <a:cubicBezTo>
                      <a:pt x="86630" y="45274"/>
                      <a:pt x="70348" y="57811"/>
                      <a:pt x="61557" y="61556"/>
                    </a:cubicBezTo>
                    <a:cubicBezTo>
                      <a:pt x="58194" y="63009"/>
                      <a:pt x="53379" y="73175"/>
                      <a:pt x="48716" y="85177"/>
                    </a:cubicBezTo>
                    <a:cubicBezTo>
                      <a:pt x="55671" y="87852"/>
                      <a:pt x="59876" y="93738"/>
                      <a:pt x="64462" y="99319"/>
                    </a:cubicBezTo>
                    <a:cubicBezTo>
                      <a:pt x="72871" y="109333"/>
                      <a:pt x="94657" y="107727"/>
                      <a:pt x="98020" y="97637"/>
                    </a:cubicBezTo>
                    <a:cubicBezTo>
                      <a:pt x="101384" y="87547"/>
                      <a:pt x="136547" y="107651"/>
                      <a:pt x="156728" y="124392"/>
                    </a:cubicBezTo>
                    <a:cubicBezTo>
                      <a:pt x="176832" y="141209"/>
                      <a:pt x="146637" y="129437"/>
                      <a:pt x="138305" y="146178"/>
                    </a:cubicBezTo>
                    <a:cubicBezTo>
                      <a:pt x="129897" y="162918"/>
                      <a:pt x="104824" y="146178"/>
                      <a:pt x="98097" y="152904"/>
                    </a:cubicBezTo>
                    <a:cubicBezTo>
                      <a:pt x="91370" y="159631"/>
                      <a:pt x="47798" y="162918"/>
                      <a:pt x="36026" y="161313"/>
                    </a:cubicBezTo>
                    <a:cubicBezTo>
                      <a:pt x="24330" y="159631"/>
                      <a:pt x="4150" y="178054"/>
                      <a:pt x="5832" y="186462"/>
                    </a:cubicBezTo>
                    <a:cubicBezTo>
                      <a:pt x="7514" y="194871"/>
                      <a:pt x="51161" y="181417"/>
                      <a:pt x="66220" y="191507"/>
                    </a:cubicBezTo>
                    <a:cubicBezTo>
                      <a:pt x="81280" y="201598"/>
                      <a:pt x="96415" y="181417"/>
                      <a:pt x="104824" y="193189"/>
                    </a:cubicBezTo>
                    <a:cubicBezTo>
                      <a:pt x="113155" y="204961"/>
                      <a:pt x="131655" y="196553"/>
                      <a:pt x="139987" y="199916"/>
                    </a:cubicBezTo>
                    <a:cubicBezTo>
                      <a:pt x="148318" y="203280"/>
                      <a:pt x="194872" y="196629"/>
                      <a:pt x="195254" y="196553"/>
                    </a:cubicBezTo>
                    <a:cubicBezTo>
                      <a:pt x="200376" y="190514"/>
                      <a:pt x="202210" y="182487"/>
                      <a:pt x="202210" y="175531"/>
                    </a:cubicBezTo>
                    <a:cubicBezTo>
                      <a:pt x="202210" y="164218"/>
                      <a:pt x="211612" y="167046"/>
                      <a:pt x="221091" y="164218"/>
                    </a:cubicBezTo>
                    <a:cubicBezTo>
                      <a:pt x="230493" y="161389"/>
                      <a:pt x="237068" y="149159"/>
                      <a:pt x="244636" y="149159"/>
                    </a:cubicBezTo>
                    <a:cubicBezTo>
                      <a:pt x="252127" y="149159"/>
                      <a:pt x="262523" y="137845"/>
                      <a:pt x="270014" y="140674"/>
                    </a:cubicBezTo>
                    <a:cubicBezTo>
                      <a:pt x="277505" y="143502"/>
                      <a:pt x="286984" y="156650"/>
                      <a:pt x="296387" y="149159"/>
                    </a:cubicBezTo>
                    <a:cubicBezTo>
                      <a:pt x="305789" y="141667"/>
                      <a:pt x="308617" y="148241"/>
                      <a:pt x="321842" y="132189"/>
                    </a:cubicBezTo>
                    <a:cubicBezTo>
                      <a:pt x="335066" y="116212"/>
                      <a:pt x="343474" y="119041"/>
                      <a:pt x="360444" y="120875"/>
                    </a:cubicBezTo>
                    <a:cubicBezTo>
                      <a:pt x="380167" y="123092"/>
                      <a:pt x="388651" y="113307"/>
                      <a:pt x="394308" y="102070"/>
                    </a:cubicBezTo>
                    <a:cubicBezTo>
                      <a:pt x="399965" y="90757"/>
                      <a:pt x="416934" y="90757"/>
                      <a:pt x="427255" y="83266"/>
                    </a:cubicBezTo>
                    <a:cubicBezTo>
                      <a:pt x="437574" y="75698"/>
                      <a:pt x="458366" y="67290"/>
                      <a:pt x="464940" y="64461"/>
                    </a:cubicBezTo>
                    <a:cubicBezTo>
                      <a:pt x="468151" y="63085"/>
                      <a:pt x="468839" y="59722"/>
                      <a:pt x="468839" y="55288"/>
                    </a:cubicBezTo>
                    <a:cubicBezTo>
                      <a:pt x="453550" y="43057"/>
                      <a:pt x="446823" y="57352"/>
                      <a:pt x="433140" y="41529"/>
                    </a:cubicBezTo>
                    <a:close/>
                  </a:path>
                </a:pathLst>
              </a:custGeom>
              <a:grpFill/>
              <a:ln w="9525" cap="flat">
                <a:solidFill>
                  <a:srgbClr val="112B5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uk-U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endParaRPr>
              </a:p>
            </p:txBody>
          </p:sp>
          <p:sp>
            <p:nvSpPr>
              <p:cNvPr id="786" name="Freeform: Shape 110">
                <a:extLst>
                  <a:ext uri="{FF2B5EF4-FFF2-40B4-BE49-F238E27FC236}">
                    <a16:creationId xmlns:a16="http://schemas.microsoft.com/office/drawing/2014/main" id="{73BBE5DB-ECFE-5198-1436-9A2F19396F6B}"/>
                  </a:ext>
                </a:extLst>
              </p:cNvPr>
              <p:cNvSpPr/>
              <p:nvPr/>
            </p:nvSpPr>
            <p:spPr>
              <a:xfrm>
                <a:off x="9344805" y="3597236"/>
                <a:ext cx="107018" cy="99374"/>
              </a:xfrm>
              <a:custGeom>
                <a:avLst/>
                <a:gdLst>
                  <a:gd name="connsiteX0" fmla="*/ 53892 w 107018"/>
                  <a:gd name="connsiteY0" fmla="*/ 5767 h 99374"/>
                  <a:gd name="connsiteX1" fmla="*/ 5733 w 107018"/>
                  <a:gd name="connsiteY1" fmla="*/ 33439 h 99374"/>
                  <a:gd name="connsiteX2" fmla="*/ 12918 w 107018"/>
                  <a:gd name="connsiteY2" fmla="*/ 45364 h 99374"/>
                  <a:gd name="connsiteX3" fmla="*/ 38068 w 107018"/>
                  <a:gd name="connsiteY3" fmla="*/ 73800 h 99374"/>
                  <a:gd name="connsiteX4" fmla="*/ 42349 w 107018"/>
                  <a:gd name="connsiteY4" fmla="*/ 98950 h 99374"/>
                  <a:gd name="connsiteX5" fmla="*/ 60466 w 107018"/>
                  <a:gd name="connsiteY5" fmla="*/ 97115 h 99374"/>
                  <a:gd name="connsiteX6" fmla="*/ 102814 w 107018"/>
                  <a:gd name="connsiteY6" fmla="*/ 46281 h 99374"/>
                  <a:gd name="connsiteX7" fmla="*/ 53892 w 107018"/>
                  <a:gd name="connsiteY7" fmla="*/ 5767 h 993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7018" h="99374">
                    <a:moveTo>
                      <a:pt x="53892" y="5767"/>
                    </a:moveTo>
                    <a:cubicBezTo>
                      <a:pt x="38832" y="4926"/>
                      <a:pt x="9861" y="19832"/>
                      <a:pt x="5733" y="33439"/>
                    </a:cubicBezTo>
                    <a:cubicBezTo>
                      <a:pt x="8714" y="36726"/>
                      <a:pt x="11543" y="40777"/>
                      <a:pt x="12918" y="45364"/>
                    </a:cubicBezTo>
                    <a:cubicBezTo>
                      <a:pt x="16282" y="57060"/>
                      <a:pt x="26295" y="67150"/>
                      <a:pt x="38068" y="73800"/>
                    </a:cubicBezTo>
                    <a:cubicBezTo>
                      <a:pt x="45254" y="77928"/>
                      <a:pt x="44260" y="89089"/>
                      <a:pt x="42349" y="98950"/>
                    </a:cubicBezTo>
                    <a:cubicBezTo>
                      <a:pt x="48999" y="98720"/>
                      <a:pt x="55803" y="98185"/>
                      <a:pt x="60466" y="97115"/>
                    </a:cubicBezTo>
                    <a:cubicBezTo>
                      <a:pt x="72696" y="94287"/>
                      <a:pt x="99068" y="56601"/>
                      <a:pt x="102814" y="46281"/>
                    </a:cubicBezTo>
                    <a:cubicBezTo>
                      <a:pt x="106636" y="35885"/>
                      <a:pt x="69868" y="6684"/>
                      <a:pt x="53892" y="5767"/>
                    </a:cubicBezTo>
                    <a:close/>
                  </a:path>
                </a:pathLst>
              </a:custGeom>
              <a:grpFill/>
              <a:ln w="9525" cap="flat">
                <a:solidFill>
                  <a:srgbClr val="112B5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uk-U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endParaRPr>
              </a:p>
            </p:txBody>
          </p:sp>
          <p:sp>
            <p:nvSpPr>
              <p:cNvPr id="787" name="Freeform: Shape 146">
                <a:extLst>
                  <a:ext uri="{FF2B5EF4-FFF2-40B4-BE49-F238E27FC236}">
                    <a16:creationId xmlns:a16="http://schemas.microsoft.com/office/drawing/2014/main" id="{B1EAFE3E-F6A8-3301-B4B8-A20237A1F21C}"/>
                  </a:ext>
                </a:extLst>
              </p:cNvPr>
              <p:cNvSpPr/>
              <p:nvPr/>
            </p:nvSpPr>
            <p:spPr>
              <a:xfrm>
                <a:off x="7659343" y="3516200"/>
                <a:ext cx="420429" cy="412786"/>
              </a:xfrm>
              <a:custGeom>
                <a:avLst/>
                <a:gdLst>
                  <a:gd name="connsiteX0" fmla="*/ 355377 w 420429"/>
                  <a:gd name="connsiteY0" fmla="*/ 372390 h 412785"/>
                  <a:gd name="connsiteX1" fmla="*/ 374794 w 420429"/>
                  <a:gd name="connsiteY1" fmla="*/ 356796 h 412785"/>
                  <a:gd name="connsiteX2" fmla="*/ 402847 w 420429"/>
                  <a:gd name="connsiteY2" fmla="*/ 372543 h 412785"/>
                  <a:gd name="connsiteX3" fmla="*/ 421423 w 420429"/>
                  <a:gd name="connsiteY3" fmla="*/ 362605 h 412785"/>
                  <a:gd name="connsiteX4" fmla="*/ 397420 w 420429"/>
                  <a:gd name="connsiteY4" fmla="*/ 329200 h 412785"/>
                  <a:gd name="connsiteX5" fmla="*/ 382285 w 420429"/>
                  <a:gd name="connsiteY5" fmla="*/ 300687 h 412785"/>
                  <a:gd name="connsiteX6" fmla="*/ 385648 w 420429"/>
                  <a:gd name="connsiteY6" fmla="*/ 272174 h 412785"/>
                  <a:gd name="connsiteX7" fmla="*/ 365544 w 420429"/>
                  <a:gd name="connsiteY7" fmla="*/ 247025 h 412785"/>
                  <a:gd name="connsiteX8" fmla="*/ 318532 w 420429"/>
                  <a:gd name="connsiteY8" fmla="*/ 215149 h 412785"/>
                  <a:gd name="connsiteX9" fmla="*/ 298428 w 420429"/>
                  <a:gd name="connsiteY9" fmla="*/ 191681 h 412785"/>
                  <a:gd name="connsiteX10" fmla="*/ 293383 w 420429"/>
                  <a:gd name="connsiteY10" fmla="*/ 153078 h 412785"/>
                  <a:gd name="connsiteX11" fmla="*/ 310123 w 420429"/>
                  <a:gd name="connsiteY11" fmla="*/ 119520 h 412785"/>
                  <a:gd name="connsiteX12" fmla="*/ 315169 w 420429"/>
                  <a:gd name="connsiteY12" fmla="*/ 94371 h 412785"/>
                  <a:gd name="connsiteX13" fmla="*/ 298428 w 420429"/>
                  <a:gd name="connsiteY13" fmla="*/ 79312 h 412785"/>
                  <a:gd name="connsiteX14" fmla="*/ 274960 w 420429"/>
                  <a:gd name="connsiteY14" fmla="*/ 54163 h 412785"/>
                  <a:gd name="connsiteX15" fmla="*/ 259902 w 420429"/>
                  <a:gd name="connsiteY15" fmla="*/ 20681 h 412785"/>
                  <a:gd name="connsiteX16" fmla="*/ 215030 w 420429"/>
                  <a:gd name="connsiteY16" fmla="*/ 13572 h 412785"/>
                  <a:gd name="connsiteX17" fmla="*/ 177344 w 420429"/>
                  <a:gd name="connsiteY17" fmla="*/ 6004 h 412785"/>
                  <a:gd name="connsiteX18" fmla="*/ 158463 w 420429"/>
                  <a:gd name="connsiteY18" fmla="*/ 20375 h 412785"/>
                  <a:gd name="connsiteX19" fmla="*/ 159304 w 420429"/>
                  <a:gd name="connsiteY19" fmla="*/ 20604 h 412785"/>
                  <a:gd name="connsiteX20" fmla="*/ 134155 w 420429"/>
                  <a:gd name="connsiteY20" fmla="*/ 39027 h 412785"/>
                  <a:gd name="connsiteX21" fmla="*/ 107324 w 420429"/>
                  <a:gd name="connsiteY21" fmla="*/ 59131 h 412785"/>
                  <a:gd name="connsiteX22" fmla="*/ 110687 w 420429"/>
                  <a:gd name="connsiteY22" fmla="*/ 94371 h 412785"/>
                  <a:gd name="connsiteX23" fmla="*/ 107324 w 420429"/>
                  <a:gd name="connsiteY23" fmla="*/ 127852 h 412785"/>
                  <a:gd name="connsiteX24" fmla="*/ 97234 w 420429"/>
                  <a:gd name="connsiteY24" fmla="*/ 153002 h 412785"/>
                  <a:gd name="connsiteX25" fmla="*/ 5733 w 420429"/>
                  <a:gd name="connsiteY25" fmla="*/ 201084 h 412785"/>
                  <a:gd name="connsiteX26" fmla="*/ 9173 w 420429"/>
                  <a:gd name="connsiteY26" fmla="*/ 221876 h 412785"/>
                  <a:gd name="connsiteX27" fmla="*/ 19110 w 420429"/>
                  <a:gd name="connsiteY27" fmla="*/ 263613 h 412785"/>
                  <a:gd name="connsiteX28" fmla="*/ 51980 w 420429"/>
                  <a:gd name="connsiteY28" fmla="*/ 263613 h 412785"/>
                  <a:gd name="connsiteX29" fmla="*/ 135836 w 420429"/>
                  <a:gd name="connsiteY29" fmla="*/ 312230 h 412785"/>
                  <a:gd name="connsiteX30" fmla="*/ 238116 w 420429"/>
                  <a:gd name="connsiteY30" fmla="*/ 387678 h 412785"/>
                  <a:gd name="connsiteX31" fmla="*/ 288414 w 420429"/>
                  <a:gd name="connsiteY31" fmla="*/ 404495 h 412785"/>
                  <a:gd name="connsiteX32" fmla="*/ 337642 w 420429"/>
                  <a:gd name="connsiteY32" fmla="*/ 409617 h 412785"/>
                  <a:gd name="connsiteX33" fmla="*/ 355377 w 420429"/>
                  <a:gd name="connsiteY33" fmla="*/ 372390 h 4127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420429" h="412785">
                    <a:moveTo>
                      <a:pt x="355377" y="372390"/>
                    </a:moveTo>
                    <a:cubicBezTo>
                      <a:pt x="360804" y="366656"/>
                      <a:pt x="361721" y="358707"/>
                      <a:pt x="374794" y="356796"/>
                    </a:cubicBezTo>
                    <a:cubicBezTo>
                      <a:pt x="385113" y="355267"/>
                      <a:pt x="391534" y="361994"/>
                      <a:pt x="402847" y="372543"/>
                    </a:cubicBezTo>
                    <a:cubicBezTo>
                      <a:pt x="407128" y="368338"/>
                      <a:pt x="414466" y="364593"/>
                      <a:pt x="421423" y="362605"/>
                    </a:cubicBezTo>
                    <a:cubicBezTo>
                      <a:pt x="410110" y="350833"/>
                      <a:pt x="396503" y="337303"/>
                      <a:pt x="397420" y="329200"/>
                    </a:cubicBezTo>
                    <a:cubicBezTo>
                      <a:pt x="399102" y="315823"/>
                      <a:pt x="383966" y="309096"/>
                      <a:pt x="382285" y="300687"/>
                    </a:cubicBezTo>
                    <a:cubicBezTo>
                      <a:pt x="380603" y="292279"/>
                      <a:pt x="392375" y="278901"/>
                      <a:pt x="385648" y="272174"/>
                    </a:cubicBezTo>
                    <a:cubicBezTo>
                      <a:pt x="378921" y="265448"/>
                      <a:pt x="377239" y="248707"/>
                      <a:pt x="365544" y="247025"/>
                    </a:cubicBezTo>
                    <a:cubicBezTo>
                      <a:pt x="353772" y="245343"/>
                      <a:pt x="316850" y="226921"/>
                      <a:pt x="318532" y="215149"/>
                    </a:cubicBezTo>
                    <a:cubicBezTo>
                      <a:pt x="320214" y="203377"/>
                      <a:pt x="305154" y="195045"/>
                      <a:pt x="298428" y="191681"/>
                    </a:cubicBezTo>
                    <a:cubicBezTo>
                      <a:pt x="291702" y="188318"/>
                      <a:pt x="284975" y="158123"/>
                      <a:pt x="293383" y="153078"/>
                    </a:cubicBezTo>
                    <a:cubicBezTo>
                      <a:pt x="301715" y="148033"/>
                      <a:pt x="300110" y="119520"/>
                      <a:pt x="310123" y="119520"/>
                    </a:cubicBezTo>
                    <a:cubicBezTo>
                      <a:pt x="320138" y="119520"/>
                      <a:pt x="311806" y="104461"/>
                      <a:pt x="315169" y="94371"/>
                    </a:cubicBezTo>
                    <a:cubicBezTo>
                      <a:pt x="318532" y="84357"/>
                      <a:pt x="306837" y="79312"/>
                      <a:pt x="298428" y="79312"/>
                    </a:cubicBezTo>
                    <a:cubicBezTo>
                      <a:pt x="290019" y="79312"/>
                      <a:pt x="274960" y="65858"/>
                      <a:pt x="274960" y="54163"/>
                    </a:cubicBezTo>
                    <a:cubicBezTo>
                      <a:pt x="274960" y="42467"/>
                      <a:pt x="258220" y="25726"/>
                      <a:pt x="259902" y="20681"/>
                    </a:cubicBezTo>
                    <a:cubicBezTo>
                      <a:pt x="256997" y="42773"/>
                      <a:pt x="225120" y="8603"/>
                      <a:pt x="215030" y="13572"/>
                    </a:cubicBezTo>
                    <a:cubicBezTo>
                      <a:pt x="205016" y="18617"/>
                      <a:pt x="197448" y="3558"/>
                      <a:pt x="177344" y="6004"/>
                    </a:cubicBezTo>
                    <a:cubicBezTo>
                      <a:pt x="164502" y="7609"/>
                      <a:pt x="164961" y="14413"/>
                      <a:pt x="158463" y="20375"/>
                    </a:cubicBezTo>
                    <a:lnTo>
                      <a:pt x="159304" y="20604"/>
                    </a:lnTo>
                    <a:lnTo>
                      <a:pt x="134155" y="39027"/>
                    </a:lnTo>
                    <a:cubicBezTo>
                      <a:pt x="134155" y="39027"/>
                      <a:pt x="112369" y="45677"/>
                      <a:pt x="107324" y="59131"/>
                    </a:cubicBezTo>
                    <a:cubicBezTo>
                      <a:pt x="102279" y="72585"/>
                      <a:pt x="117414" y="85962"/>
                      <a:pt x="110687" y="94371"/>
                    </a:cubicBezTo>
                    <a:cubicBezTo>
                      <a:pt x="103960" y="102703"/>
                      <a:pt x="105642" y="121202"/>
                      <a:pt x="107324" y="127852"/>
                    </a:cubicBezTo>
                    <a:cubicBezTo>
                      <a:pt x="109006" y="134579"/>
                      <a:pt x="97234" y="153002"/>
                      <a:pt x="97234" y="153002"/>
                    </a:cubicBezTo>
                    <a:cubicBezTo>
                      <a:pt x="97234" y="153002"/>
                      <a:pt x="47317" y="179833"/>
                      <a:pt x="5733" y="201084"/>
                    </a:cubicBezTo>
                    <a:cubicBezTo>
                      <a:pt x="6497" y="208804"/>
                      <a:pt x="7568" y="216372"/>
                      <a:pt x="9173" y="221876"/>
                    </a:cubicBezTo>
                    <a:cubicBezTo>
                      <a:pt x="11848" y="231202"/>
                      <a:pt x="15900" y="248936"/>
                      <a:pt x="19110" y="263613"/>
                    </a:cubicBezTo>
                    <a:cubicBezTo>
                      <a:pt x="35239" y="263460"/>
                      <a:pt x="37609" y="262084"/>
                      <a:pt x="51980" y="263613"/>
                    </a:cubicBezTo>
                    <a:cubicBezTo>
                      <a:pt x="67116" y="265295"/>
                      <a:pt x="122383" y="305503"/>
                      <a:pt x="135836" y="312230"/>
                    </a:cubicBezTo>
                    <a:cubicBezTo>
                      <a:pt x="149214" y="318957"/>
                      <a:pt x="222980" y="374224"/>
                      <a:pt x="238116" y="387678"/>
                    </a:cubicBezTo>
                    <a:cubicBezTo>
                      <a:pt x="253251" y="401132"/>
                      <a:pt x="278324" y="404495"/>
                      <a:pt x="288414" y="404495"/>
                    </a:cubicBezTo>
                    <a:cubicBezTo>
                      <a:pt x="294224" y="404495"/>
                      <a:pt x="318227" y="407247"/>
                      <a:pt x="337642" y="409617"/>
                    </a:cubicBezTo>
                    <a:cubicBezTo>
                      <a:pt x="343605" y="395475"/>
                      <a:pt x="352013" y="375906"/>
                      <a:pt x="355377" y="372390"/>
                    </a:cubicBezTo>
                    <a:close/>
                  </a:path>
                </a:pathLst>
              </a:custGeom>
              <a:grpFill/>
              <a:ln w="9525" cap="flat">
                <a:solidFill>
                  <a:srgbClr val="112B5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uk-U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endParaRPr>
              </a:p>
            </p:txBody>
          </p:sp>
          <p:sp>
            <p:nvSpPr>
              <p:cNvPr id="788" name="Freeform: Shape 178">
                <a:extLst>
                  <a:ext uri="{FF2B5EF4-FFF2-40B4-BE49-F238E27FC236}">
                    <a16:creationId xmlns:a16="http://schemas.microsoft.com/office/drawing/2014/main" id="{5B704114-7304-CC2A-8134-8F963E3C7E33}"/>
                  </a:ext>
                </a:extLst>
              </p:cNvPr>
              <p:cNvSpPr/>
              <p:nvPr/>
            </p:nvSpPr>
            <p:spPr>
              <a:xfrm>
                <a:off x="8397540" y="3101927"/>
                <a:ext cx="749128" cy="443362"/>
              </a:xfrm>
              <a:custGeom>
                <a:avLst/>
                <a:gdLst>
                  <a:gd name="connsiteX0" fmla="*/ 737204 w 749128"/>
                  <a:gd name="connsiteY0" fmla="*/ 252258 h 443362"/>
                  <a:gd name="connsiteX1" fmla="*/ 678496 w 749128"/>
                  <a:gd name="connsiteY1" fmla="*/ 225503 h 443362"/>
                  <a:gd name="connsiteX2" fmla="*/ 644938 w 749128"/>
                  <a:gd name="connsiteY2" fmla="*/ 227185 h 443362"/>
                  <a:gd name="connsiteX3" fmla="*/ 604730 w 749128"/>
                  <a:gd name="connsiteY3" fmla="*/ 215413 h 443362"/>
                  <a:gd name="connsiteX4" fmla="*/ 561158 w 749128"/>
                  <a:gd name="connsiteY4" fmla="*/ 248895 h 443362"/>
                  <a:gd name="connsiteX5" fmla="*/ 541054 w 749128"/>
                  <a:gd name="connsiteY5" fmla="*/ 255621 h 443362"/>
                  <a:gd name="connsiteX6" fmla="*/ 505891 w 749128"/>
                  <a:gd name="connsiteY6" fmla="*/ 233835 h 443362"/>
                  <a:gd name="connsiteX7" fmla="*/ 468969 w 749128"/>
                  <a:gd name="connsiteY7" fmla="*/ 223822 h 443362"/>
                  <a:gd name="connsiteX8" fmla="*/ 445502 w 749128"/>
                  <a:gd name="connsiteY8" fmla="*/ 180173 h 443362"/>
                  <a:gd name="connsiteX9" fmla="*/ 435412 w 749128"/>
                  <a:gd name="connsiteY9" fmla="*/ 139965 h 443362"/>
                  <a:gd name="connsiteX10" fmla="*/ 401931 w 749128"/>
                  <a:gd name="connsiteY10" fmla="*/ 114816 h 443362"/>
                  <a:gd name="connsiteX11" fmla="*/ 316392 w 749128"/>
                  <a:gd name="connsiteY11" fmla="*/ 111452 h 443362"/>
                  <a:gd name="connsiteX12" fmla="*/ 261048 w 749128"/>
                  <a:gd name="connsiteY12" fmla="*/ 114816 h 443362"/>
                  <a:gd name="connsiteX13" fmla="*/ 211361 w 749128"/>
                  <a:gd name="connsiteY13" fmla="*/ 60542 h 443362"/>
                  <a:gd name="connsiteX14" fmla="*/ 198825 w 749128"/>
                  <a:gd name="connsiteY14" fmla="*/ 78888 h 443362"/>
                  <a:gd name="connsiteX15" fmla="*/ 147380 w 749128"/>
                  <a:gd name="connsiteY15" fmla="*/ 70097 h 443362"/>
                  <a:gd name="connsiteX16" fmla="*/ 142334 w 749128"/>
                  <a:gd name="connsiteY16" fmla="*/ 9861 h 443362"/>
                  <a:gd name="connsiteX17" fmla="*/ 124753 w 749128"/>
                  <a:gd name="connsiteY17" fmla="*/ 71397 h 443362"/>
                  <a:gd name="connsiteX18" fmla="*/ 118638 w 749128"/>
                  <a:gd name="connsiteY18" fmla="*/ 5733 h 443362"/>
                  <a:gd name="connsiteX19" fmla="*/ 11238 w 749128"/>
                  <a:gd name="connsiteY19" fmla="*/ 34399 h 443362"/>
                  <a:gd name="connsiteX20" fmla="*/ 6192 w 749128"/>
                  <a:gd name="connsiteY20" fmla="*/ 222140 h 443362"/>
                  <a:gd name="connsiteX21" fmla="*/ 5733 w 749128"/>
                  <a:gd name="connsiteY21" fmla="*/ 222522 h 443362"/>
                  <a:gd name="connsiteX22" fmla="*/ 35622 w 749128"/>
                  <a:gd name="connsiteY22" fmla="*/ 229631 h 443362"/>
                  <a:gd name="connsiteX23" fmla="*/ 50681 w 749128"/>
                  <a:gd name="connsiteY23" fmla="*/ 209527 h 443362"/>
                  <a:gd name="connsiteX24" fmla="*/ 80799 w 749128"/>
                  <a:gd name="connsiteY24" fmla="*/ 186977 h 443362"/>
                  <a:gd name="connsiteX25" fmla="*/ 95858 w 749128"/>
                  <a:gd name="connsiteY25" fmla="*/ 170618 h 443362"/>
                  <a:gd name="connsiteX26" fmla="*/ 113440 w 749128"/>
                  <a:gd name="connsiteY26" fmla="*/ 161827 h 443362"/>
                  <a:gd name="connsiteX27" fmla="*/ 143558 w 749128"/>
                  <a:gd name="connsiteY27" fmla="*/ 169319 h 443362"/>
                  <a:gd name="connsiteX28" fmla="*/ 176198 w 749128"/>
                  <a:gd name="connsiteY28" fmla="*/ 180632 h 443362"/>
                  <a:gd name="connsiteX29" fmla="*/ 191257 w 749128"/>
                  <a:gd name="connsiteY29" fmla="*/ 225809 h 443362"/>
                  <a:gd name="connsiteX30" fmla="*/ 254092 w 749128"/>
                  <a:gd name="connsiteY30" fmla="*/ 233300 h 443362"/>
                  <a:gd name="connsiteX31" fmla="*/ 271674 w 749128"/>
                  <a:gd name="connsiteY31" fmla="*/ 260896 h 443362"/>
                  <a:gd name="connsiteX32" fmla="*/ 290478 w 749128"/>
                  <a:gd name="connsiteY32" fmla="*/ 296059 h 443362"/>
                  <a:gd name="connsiteX33" fmla="*/ 333210 w 749128"/>
                  <a:gd name="connsiteY33" fmla="*/ 327477 h 443362"/>
                  <a:gd name="connsiteX34" fmla="*/ 382132 w 749128"/>
                  <a:gd name="connsiteY34" fmla="*/ 356372 h 443362"/>
                  <a:gd name="connsiteX35" fmla="*/ 426086 w 749128"/>
                  <a:gd name="connsiteY35" fmla="*/ 385267 h 443362"/>
                  <a:gd name="connsiteX36" fmla="*/ 463772 w 749128"/>
                  <a:gd name="connsiteY36" fmla="*/ 397803 h 443362"/>
                  <a:gd name="connsiteX37" fmla="*/ 466983 w 749128"/>
                  <a:gd name="connsiteY37" fmla="*/ 425781 h 443362"/>
                  <a:gd name="connsiteX38" fmla="*/ 470652 w 749128"/>
                  <a:gd name="connsiteY38" fmla="*/ 424940 h 443362"/>
                  <a:gd name="connsiteX39" fmla="*/ 505891 w 749128"/>
                  <a:gd name="connsiteY39" fmla="*/ 436712 h 443362"/>
                  <a:gd name="connsiteX40" fmla="*/ 522861 w 749128"/>
                  <a:gd name="connsiteY40" fmla="*/ 444662 h 443362"/>
                  <a:gd name="connsiteX41" fmla="*/ 540366 w 749128"/>
                  <a:gd name="connsiteY41" fmla="*/ 400326 h 443362"/>
                  <a:gd name="connsiteX42" fmla="*/ 535321 w 749128"/>
                  <a:gd name="connsiteY42" fmla="*/ 362640 h 443362"/>
                  <a:gd name="connsiteX43" fmla="*/ 508949 w 749128"/>
                  <a:gd name="connsiteY43" fmla="*/ 329999 h 443362"/>
                  <a:gd name="connsiteX44" fmla="*/ 549157 w 749128"/>
                  <a:gd name="connsiteY44" fmla="*/ 314940 h 443362"/>
                  <a:gd name="connsiteX45" fmla="*/ 562993 w 749128"/>
                  <a:gd name="connsiteY45" fmla="*/ 291090 h 443362"/>
                  <a:gd name="connsiteX46" fmla="*/ 583097 w 749128"/>
                  <a:gd name="connsiteY46" fmla="*/ 268540 h 443362"/>
                  <a:gd name="connsiteX47" fmla="*/ 615738 w 749128"/>
                  <a:gd name="connsiteY47" fmla="*/ 260972 h 443362"/>
                  <a:gd name="connsiteX48" fmla="*/ 644633 w 749128"/>
                  <a:gd name="connsiteY48" fmla="*/ 254704 h 443362"/>
                  <a:gd name="connsiteX49" fmla="*/ 629650 w 749128"/>
                  <a:gd name="connsiteY49" fmla="*/ 289561 h 443362"/>
                  <a:gd name="connsiteX50" fmla="*/ 678573 w 749128"/>
                  <a:gd name="connsiteY50" fmla="*/ 280847 h 443362"/>
                  <a:gd name="connsiteX51" fmla="*/ 718781 w 749128"/>
                  <a:gd name="connsiteY51" fmla="*/ 274120 h 443362"/>
                  <a:gd name="connsiteX52" fmla="*/ 737204 w 749128"/>
                  <a:gd name="connsiteY52" fmla="*/ 252258 h 4433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</a:cxnLst>
                <a:rect l="l" t="t" r="r" b="b"/>
                <a:pathLst>
                  <a:path w="749128" h="443362">
                    <a:moveTo>
                      <a:pt x="737204" y="252258"/>
                    </a:moveTo>
                    <a:cubicBezTo>
                      <a:pt x="717100" y="235517"/>
                      <a:pt x="681860" y="215413"/>
                      <a:pt x="678496" y="225503"/>
                    </a:cubicBezTo>
                    <a:cubicBezTo>
                      <a:pt x="675133" y="235517"/>
                      <a:pt x="653347" y="237199"/>
                      <a:pt x="644938" y="227185"/>
                    </a:cubicBezTo>
                    <a:cubicBezTo>
                      <a:pt x="636606" y="217095"/>
                      <a:pt x="629879" y="205399"/>
                      <a:pt x="604730" y="215413"/>
                    </a:cubicBezTo>
                    <a:cubicBezTo>
                      <a:pt x="579581" y="225503"/>
                      <a:pt x="562840" y="238881"/>
                      <a:pt x="561158" y="248895"/>
                    </a:cubicBezTo>
                    <a:cubicBezTo>
                      <a:pt x="559477" y="258985"/>
                      <a:pt x="542736" y="269075"/>
                      <a:pt x="541054" y="255621"/>
                    </a:cubicBezTo>
                    <a:cubicBezTo>
                      <a:pt x="539373" y="242168"/>
                      <a:pt x="519268" y="237199"/>
                      <a:pt x="505891" y="233835"/>
                    </a:cubicBezTo>
                    <a:cubicBezTo>
                      <a:pt x="492437" y="230472"/>
                      <a:pt x="470652" y="237122"/>
                      <a:pt x="468969" y="223822"/>
                    </a:cubicBezTo>
                    <a:cubicBezTo>
                      <a:pt x="467288" y="210368"/>
                      <a:pt x="447184" y="195309"/>
                      <a:pt x="445502" y="180173"/>
                    </a:cubicBezTo>
                    <a:cubicBezTo>
                      <a:pt x="443821" y="165114"/>
                      <a:pt x="448866" y="143328"/>
                      <a:pt x="435412" y="139965"/>
                    </a:cubicBezTo>
                    <a:cubicBezTo>
                      <a:pt x="421958" y="136601"/>
                      <a:pt x="413626" y="114816"/>
                      <a:pt x="401931" y="114816"/>
                    </a:cubicBezTo>
                    <a:cubicBezTo>
                      <a:pt x="390158" y="114816"/>
                      <a:pt x="324800" y="114816"/>
                      <a:pt x="316392" y="111452"/>
                    </a:cubicBezTo>
                    <a:cubicBezTo>
                      <a:pt x="307984" y="108165"/>
                      <a:pt x="264412" y="124829"/>
                      <a:pt x="261048" y="114816"/>
                    </a:cubicBezTo>
                    <a:cubicBezTo>
                      <a:pt x="258373" y="106636"/>
                      <a:pt x="228103" y="74301"/>
                      <a:pt x="211361" y="60542"/>
                    </a:cubicBezTo>
                    <a:cubicBezTo>
                      <a:pt x="209603" y="67498"/>
                      <a:pt x="205781" y="73919"/>
                      <a:pt x="198825" y="78888"/>
                    </a:cubicBezTo>
                    <a:cubicBezTo>
                      <a:pt x="167407" y="101515"/>
                      <a:pt x="137290" y="97693"/>
                      <a:pt x="147380" y="70097"/>
                    </a:cubicBezTo>
                    <a:cubicBezTo>
                      <a:pt x="157394" y="42502"/>
                      <a:pt x="158693" y="9861"/>
                      <a:pt x="142334" y="9861"/>
                    </a:cubicBezTo>
                    <a:cubicBezTo>
                      <a:pt x="125976" y="9861"/>
                      <a:pt x="137290" y="67651"/>
                      <a:pt x="124753" y="71397"/>
                    </a:cubicBezTo>
                    <a:cubicBezTo>
                      <a:pt x="113669" y="74684"/>
                      <a:pt x="109312" y="29430"/>
                      <a:pt x="118638" y="5733"/>
                    </a:cubicBezTo>
                    <a:lnTo>
                      <a:pt x="11238" y="34399"/>
                    </a:lnTo>
                    <a:lnTo>
                      <a:pt x="6192" y="222140"/>
                    </a:lnTo>
                    <a:cubicBezTo>
                      <a:pt x="6192" y="222140"/>
                      <a:pt x="5886" y="222293"/>
                      <a:pt x="5733" y="222522"/>
                    </a:cubicBezTo>
                    <a:cubicBezTo>
                      <a:pt x="15747" y="227414"/>
                      <a:pt x="27443" y="228943"/>
                      <a:pt x="35622" y="229631"/>
                    </a:cubicBezTo>
                    <a:cubicBezTo>
                      <a:pt x="51904" y="230854"/>
                      <a:pt x="50681" y="218318"/>
                      <a:pt x="50681" y="209527"/>
                    </a:cubicBezTo>
                    <a:cubicBezTo>
                      <a:pt x="50681" y="200736"/>
                      <a:pt x="68263" y="185677"/>
                      <a:pt x="80799" y="186977"/>
                    </a:cubicBezTo>
                    <a:cubicBezTo>
                      <a:pt x="93336" y="188200"/>
                      <a:pt x="92113" y="170618"/>
                      <a:pt x="95858" y="170618"/>
                    </a:cubicBezTo>
                    <a:cubicBezTo>
                      <a:pt x="99604" y="170618"/>
                      <a:pt x="109618" y="168095"/>
                      <a:pt x="113440" y="161827"/>
                    </a:cubicBezTo>
                    <a:cubicBezTo>
                      <a:pt x="117186" y="155483"/>
                      <a:pt x="137290" y="163050"/>
                      <a:pt x="143558" y="169319"/>
                    </a:cubicBezTo>
                    <a:cubicBezTo>
                      <a:pt x="149825" y="175587"/>
                      <a:pt x="164885" y="178109"/>
                      <a:pt x="176198" y="180632"/>
                    </a:cubicBezTo>
                    <a:cubicBezTo>
                      <a:pt x="187512" y="183155"/>
                      <a:pt x="191257" y="218318"/>
                      <a:pt x="191257" y="225809"/>
                    </a:cubicBezTo>
                    <a:cubicBezTo>
                      <a:pt x="191257" y="233300"/>
                      <a:pt x="245225" y="232077"/>
                      <a:pt x="254092" y="233300"/>
                    </a:cubicBezTo>
                    <a:cubicBezTo>
                      <a:pt x="262883" y="234523"/>
                      <a:pt x="262883" y="249582"/>
                      <a:pt x="271674" y="260896"/>
                    </a:cubicBezTo>
                    <a:cubicBezTo>
                      <a:pt x="280465" y="272209"/>
                      <a:pt x="286733" y="287268"/>
                      <a:pt x="290478" y="296059"/>
                    </a:cubicBezTo>
                    <a:cubicBezTo>
                      <a:pt x="294224" y="304850"/>
                      <a:pt x="325641" y="316163"/>
                      <a:pt x="333210" y="327477"/>
                    </a:cubicBezTo>
                    <a:cubicBezTo>
                      <a:pt x="340701" y="338790"/>
                      <a:pt x="364551" y="350103"/>
                      <a:pt x="382132" y="356372"/>
                    </a:cubicBezTo>
                    <a:cubicBezTo>
                      <a:pt x="399714" y="362716"/>
                      <a:pt x="416072" y="386490"/>
                      <a:pt x="426086" y="385267"/>
                    </a:cubicBezTo>
                    <a:cubicBezTo>
                      <a:pt x="436100" y="384044"/>
                      <a:pt x="463772" y="397803"/>
                      <a:pt x="463772" y="397803"/>
                    </a:cubicBezTo>
                    <a:lnTo>
                      <a:pt x="466983" y="425781"/>
                    </a:lnTo>
                    <a:cubicBezTo>
                      <a:pt x="468205" y="425551"/>
                      <a:pt x="469352" y="425399"/>
                      <a:pt x="470652" y="424940"/>
                    </a:cubicBezTo>
                    <a:cubicBezTo>
                      <a:pt x="485711" y="419971"/>
                      <a:pt x="494119" y="436712"/>
                      <a:pt x="505891" y="436712"/>
                    </a:cubicBezTo>
                    <a:cubicBezTo>
                      <a:pt x="510784" y="436712"/>
                      <a:pt x="516975" y="440840"/>
                      <a:pt x="522861" y="444662"/>
                    </a:cubicBezTo>
                    <a:cubicBezTo>
                      <a:pt x="522020" y="420048"/>
                      <a:pt x="530735" y="407893"/>
                      <a:pt x="540366" y="400326"/>
                    </a:cubicBezTo>
                    <a:cubicBezTo>
                      <a:pt x="551680" y="391535"/>
                      <a:pt x="532875" y="376476"/>
                      <a:pt x="535321" y="362640"/>
                    </a:cubicBezTo>
                    <a:cubicBezTo>
                      <a:pt x="537767" y="348880"/>
                      <a:pt x="506426" y="341313"/>
                      <a:pt x="508949" y="329999"/>
                    </a:cubicBezTo>
                    <a:cubicBezTo>
                      <a:pt x="511471" y="318686"/>
                      <a:pt x="537767" y="319985"/>
                      <a:pt x="549157" y="314940"/>
                    </a:cubicBezTo>
                    <a:cubicBezTo>
                      <a:pt x="560471" y="309971"/>
                      <a:pt x="551680" y="291090"/>
                      <a:pt x="562993" y="291090"/>
                    </a:cubicBezTo>
                    <a:cubicBezTo>
                      <a:pt x="574306" y="291090"/>
                      <a:pt x="579275" y="279777"/>
                      <a:pt x="583097" y="268540"/>
                    </a:cubicBezTo>
                    <a:cubicBezTo>
                      <a:pt x="586843" y="257227"/>
                      <a:pt x="605647" y="268540"/>
                      <a:pt x="615738" y="260972"/>
                    </a:cubicBezTo>
                    <a:cubicBezTo>
                      <a:pt x="625751" y="253481"/>
                      <a:pt x="640887" y="248436"/>
                      <a:pt x="644633" y="254704"/>
                    </a:cubicBezTo>
                    <a:cubicBezTo>
                      <a:pt x="647614" y="259673"/>
                      <a:pt x="635154" y="280694"/>
                      <a:pt x="629650" y="289561"/>
                    </a:cubicBezTo>
                    <a:cubicBezTo>
                      <a:pt x="647155" y="289026"/>
                      <a:pt x="673527" y="285892"/>
                      <a:pt x="678573" y="280847"/>
                    </a:cubicBezTo>
                    <a:cubicBezTo>
                      <a:pt x="685300" y="274120"/>
                      <a:pt x="710373" y="290861"/>
                      <a:pt x="718781" y="274120"/>
                    </a:cubicBezTo>
                    <a:cubicBezTo>
                      <a:pt x="727189" y="257303"/>
                      <a:pt x="757308" y="268999"/>
                      <a:pt x="737204" y="252258"/>
                    </a:cubicBezTo>
                    <a:close/>
                  </a:path>
                </a:pathLst>
              </a:custGeom>
              <a:grpFill/>
              <a:ln w="9525" cap="flat">
                <a:solidFill>
                  <a:srgbClr val="112B5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uk-UA" sz="18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7CD42"/>
                      </a:gs>
                      <a:gs pos="100000">
                        <a:srgbClr val="F6A423"/>
                      </a:gs>
                    </a:gsLst>
                    <a:lin ang="3000000" scaled="0"/>
                  </a:gradFill>
                  <a:effectLst/>
                  <a:uLnTx/>
                  <a:uFillTx/>
                  <a:latin typeface="Open Sans"/>
                  <a:ea typeface="+mn-ea"/>
                  <a:cs typeface="+mn-cs"/>
                </a:endParaRPr>
              </a:p>
            </p:txBody>
          </p:sp>
          <p:sp>
            <p:nvSpPr>
              <p:cNvPr id="789" name="Freeform: Shape 183">
                <a:extLst>
                  <a:ext uri="{FF2B5EF4-FFF2-40B4-BE49-F238E27FC236}">
                    <a16:creationId xmlns:a16="http://schemas.microsoft.com/office/drawing/2014/main" id="{5305766D-52DD-8908-80EB-50AEF90A021F}"/>
                  </a:ext>
                </a:extLst>
              </p:cNvPr>
              <p:cNvSpPr/>
              <p:nvPr/>
            </p:nvSpPr>
            <p:spPr>
              <a:xfrm>
                <a:off x="8257867" y="3255613"/>
                <a:ext cx="611533" cy="382209"/>
              </a:xfrm>
              <a:custGeom>
                <a:avLst/>
                <a:gdLst>
                  <a:gd name="connsiteX0" fmla="*/ 603445 w 611533"/>
                  <a:gd name="connsiteY0" fmla="*/ 244117 h 382209"/>
                  <a:gd name="connsiteX1" fmla="*/ 565759 w 611533"/>
                  <a:gd name="connsiteY1" fmla="*/ 231581 h 382209"/>
                  <a:gd name="connsiteX2" fmla="*/ 521805 w 611533"/>
                  <a:gd name="connsiteY2" fmla="*/ 202686 h 382209"/>
                  <a:gd name="connsiteX3" fmla="*/ 472883 w 611533"/>
                  <a:gd name="connsiteY3" fmla="*/ 173791 h 382209"/>
                  <a:gd name="connsiteX4" fmla="*/ 430152 w 611533"/>
                  <a:gd name="connsiteY4" fmla="*/ 142373 h 382209"/>
                  <a:gd name="connsiteX5" fmla="*/ 411347 w 611533"/>
                  <a:gd name="connsiteY5" fmla="*/ 107210 h 382209"/>
                  <a:gd name="connsiteX6" fmla="*/ 393765 w 611533"/>
                  <a:gd name="connsiteY6" fmla="*/ 79614 h 382209"/>
                  <a:gd name="connsiteX7" fmla="*/ 330931 w 611533"/>
                  <a:gd name="connsiteY7" fmla="*/ 72123 h 382209"/>
                  <a:gd name="connsiteX8" fmla="*/ 315872 w 611533"/>
                  <a:gd name="connsiteY8" fmla="*/ 26946 h 382209"/>
                  <a:gd name="connsiteX9" fmla="*/ 283231 w 611533"/>
                  <a:gd name="connsiteY9" fmla="*/ 15633 h 382209"/>
                  <a:gd name="connsiteX10" fmla="*/ 253113 w 611533"/>
                  <a:gd name="connsiteY10" fmla="*/ 8141 h 382209"/>
                  <a:gd name="connsiteX11" fmla="*/ 235532 w 611533"/>
                  <a:gd name="connsiteY11" fmla="*/ 16932 h 382209"/>
                  <a:gd name="connsiteX12" fmla="*/ 220473 w 611533"/>
                  <a:gd name="connsiteY12" fmla="*/ 33291 h 382209"/>
                  <a:gd name="connsiteX13" fmla="*/ 190354 w 611533"/>
                  <a:gd name="connsiteY13" fmla="*/ 55841 h 382209"/>
                  <a:gd name="connsiteX14" fmla="*/ 175295 w 611533"/>
                  <a:gd name="connsiteY14" fmla="*/ 75945 h 382209"/>
                  <a:gd name="connsiteX15" fmla="*/ 145407 w 611533"/>
                  <a:gd name="connsiteY15" fmla="*/ 68836 h 382209"/>
                  <a:gd name="connsiteX16" fmla="*/ 115671 w 611533"/>
                  <a:gd name="connsiteY16" fmla="*/ 61727 h 382209"/>
                  <a:gd name="connsiteX17" fmla="*/ 63691 w 611533"/>
                  <a:gd name="connsiteY17" fmla="*/ 21442 h 382209"/>
                  <a:gd name="connsiteX18" fmla="*/ 19813 w 611533"/>
                  <a:gd name="connsiteY18" fmla="*/ 44604 h 382209"/>
                  <a:gd name="connsiteX19" fmla="*/ 39612 w 611533"/>
                  <a:gd name="connsiteY19" fmla="*/ 36960 h 382209"/>
                  <a:gd name="connsiteX20" fmla="*/ 72252 w 611533"/>
                  <a:gd name="connsiteY20" fmla="*/ 75869 h 382209"/>
                  <a:gd name="connsiteX21" fmla="*/ 92356 w 611533"/>
                  <a:gd name="connsiteY21" fmla="*/ 100942 h 382209"/>
                  <a:gd name="connsiteX22" fmla="*/ 49701 w 611533"/>
                  <a:gd name="connsiteY22" fmla="*/ 109733 h 382209"/>
                  <a:gd name="connsiteX23" fmla="*/ 10793 w 611533"/>
                  <a:gd name="connsiteY23" fmla="*/ 109733 h 382209"/>
                  <a:gd name="connsiteX24" fmla="*/ 19584 w 611533"/>
                  <a:gd name="connsiteY24" fmla="*/ 144819 h 382209"/>
                  <a:gd name="connsiteX25" fmla="*/ 22106 w 611533"/>
                  <a:gd name="connsiteY25" fmla="*/ 171192 h 382209"/>
                  <a:gd name="connsiteX26" fmla="*/ 45956 w 611533"/>
                  <a:gd name="connsiteY26" fmla="*/ 181282 h 382209"/>
                  <a:gd name="connsiteX27" fmla="*/ 54747 w 611533"/>
                  <a:gd name="connsiteY27" fmla="*/ 215146 h 382209"/>
                  <a:gd name="connsiteX28" fmla="*/ 54823 w 611533"/>
                  <a:gd name="connsiteY28" fmla="*/ 272018 h 382209"/>
                  <a:gd name="connsiteX29" fmla="*/ 89910 w 611533"/>
                  <a:gd name="connsiteY29" fmla="*/ 265368 h 382209"/>
                  <a:gd name="connsiteX30" fmla="*/ 127596 w 611533"/>
                  <a:gd name="connsiteY30" fmla="*/ 238996 h 382209"/>
                  <a:gd name="connsiteX31" fmla="*/ 157714 w 611533"/>
                  <a:gd name="connsiteY31" fmla="*/ 235250 h 382209"/>
                  <a:gd name="connsiteX32" fmla="*/ 206636 w 611533"/>
                  <a:gd name="connsiteY32" fmla="*/ 236550 h 382209"/>
                  <a:gd name="connsiteX33" fmla="*/ 238054 w 611533"/>
                  <a:gd name="connsiteY33" fmla="*/ 250309 h 382209"/>
                  <a:gd name="connsiteX34" fmla="*/ 258158 w 611533"/>
                  <a:gd name="connsiteY34" fmla="*/ 260399 h 382209"/>
                  <a:gd name="connsiteX35" fmla="*/ 294544 w 611533"/>
                  <a:gd name="connsiteY35" fmla="*/ 271713 h 382209"/>
                  <a:gd name="connsiteX36" fmla="*/ 313350 w 611533"/>
                  <a:gd name="connsiteY36" fmla="*/ 286772 h 382209"/>
                  <a:gd name="connsiteX37" fmla="*/ 342244 w 611533"/>
                  <a:gd name="connsiteY37" fmla="*/ 310622 h 382209"/>
                  <a:gd name="connsiteX38" fmla="*/ 372362 w 611533"/>
                  <a:gd name="connsiteY38" fmla="*/ 315667 h 382209"/>
                  <a:gd name="connsiteX39" fmla="*/ 379930 w 611533"/>
                  <a:gd name="connsiteY39" fmla="*/ 367647 h 382209"/>
                  <a:gd name="connsiteX40" fmla="*/ 388950 w 611533"/>
                  <a:gd name="connsiteY40" fmla="*/ 366806 h 382209"/>
                  <a:gd name="connsiteX41" fmla="*/ 419145 w 611533"/>
                  <a:gd name="connsiteY41" fmla="*/ 375215 h 382209"/>
                  <a:gd name="connsiteX42" fmla="*/ 455989 w 611533"/>
                  <a:gd name="connsiteY42" fmla="*/ 361761 h 382209"/>
                  <a:gd name="connsiteX43" fmla="*/ 516302 w 611533"/>
                  <a:gd name="connsiteY43" fmla="*/ 326598 h 382209"/>
                  <a:gd name="connsiteX44" fmla="*/ 541451 w 611533"/>
                  <a:gd name="connsiteY44" fmla="*/ 284631 h 382209"/>
                  <a:gd name="connsiteX45" fmla="*/ 574933 w 611533"/>
                  <a:gd name="connsiteY45" fmla="*/ 264527 h 382209"/>
                  <a:gd name="connsiteX46" fmla="*/ 606503 w 611533"/>
                  <a:gd name="connsiteY46" fmla="*/ 272018 h 382209"/>
                  <a:gd name="connsiteX47" fmla="*/ 603445 w 611533"/>
                  <a:gd name="connsiteY47" fmla="*/ 244117 h 382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611533" h="382209">
                    <a:moveTo>
                      <a:pt x="603445" y="244117"/>
                    </a:moveTo>
                    <a:cubicBezTo>
                      <a:pt x="603445" y="244117"/>
                      <a:pt x="575850" y="230358"/>
                      <a:pt x="565759" y="231581"/>
                    </a:cubicBezTo>
                    <a:cubicBezTo>
                      <a:pt x="555746" y="232804"/>
                      <a:pt x="539387" y="209030"/>
                      <a:pt x="521805" y="202686"/>
                    </a:cubicBezTo>
                    <a:cubicBezTo>
                      <a:pt x="504224" y="196418"/>
                      <a:pt x="480374" y="185104"/>
                      <a:pt x="472883" y="173791"/>
                    </a:cubicBezTo>
                    <a:cubicBezTo>
                      <a:pt x="465315" y="162477"/>
                      <a:pt x="433974" y="151240"/>
                      <a:pt x="430152" y="142373"/>
                    </a:cubicBezTo>
                    <a:cubicBezTo>
                      <a:pt x="426406" y="133582"/>
                      <a:pt x="420138" y="118523"/>
                      <a:pt x="411347" y="107210"/>
                    </a:cubicBezTo>
                    <a:cubicBezTo>
                      <a:pt x="402556" y="95897"/>
                      <a:pt x="402556" y="80838"/>
                      <a:pt x="393765" y="79614"/>
                    </a:cubicBezTo>
                    <a:cubicBezTo>
                      <a:pt x="384975" y="78391"/>
                      <a:pt x="330931" y="79614"/>
                      <a:pt x="330931" y="72123"/>
                    </a:cubicBezTo>
                    <a:cubicBezTo>
                      <a:pt x="330931" y="64632"/>
                      <a:pt x="327185" y="29392"/>
                      <a:pt x="315872" y="26946"/>
                    </a:cubicBezTo>
                    <a:cubicBezTo>
                      <a:pt x="304559" y="24423"/>
                      <a:pt x="289499" y="21901"/>
                      <a:pt x="283231" y="15633"/>
                    </a:cubicBezTo>
                    <a:cubicBezTo>
                      <a:pt x="276963" y="9288"/>
                      <a:pt x="256859" y="1797"/>
                      <a:pt x="253113" y="8141"/>
                    </a:cubicBezTo>
                    <a:cubicBezTo>
                      <a:pt x="249367" y="14410"/>
                      <a:pt x="239277" y="16932"/>
                      <a:pt x="235532" y="16932"/>
                    </a:cubicBezTo>
                    <a:cubicBezTo>
                      <a:pt x="231786" y="16932"/>
                      <a:pt x="233009" y="34514"/>
                      <a:pt x="220473" y="33291"/>
                    </a:cubicBezTo>
                    <a:cubicBezTo>
                      <a:pt x="207936" y="32068"/>
                      <a:pt x="190354" y="47127"/>
                      <a:pt x="190354" y="55841"/>
                    </a:cubicBezTo>
                    <a:cubicBezTo>
                      <a:pt x="190354" y="64632"/>
                      <a:pt x="191654" y="77168"/>
                      <a:pt x="175295" y="75945"/>
                    </a:cubicBezTo>
                    <a:cubicBezTo>
                      <a:pt x="167117" y="75257"/>
                      <a:pt x="155421" y="73729"/>
                      <a:pt x="145407" y="68836"/>
                    </a:cubicBezTo>
                    <a:cubicBezTo>
                      <a:pt x="143037" y="70671"/>
                      <a:pt x="129431" y="80073"/>
                      <a:pt x="115671" y="61727"/>
                    </a:cubicBezTo>
                    <a:cubicBezTo>
                      <a:pt x="100612" y="41546"/>
                      <a:pt x="77068" y="21442"/>
                      <a:pt x="63691" y="21442"/>
                    </a:cubicBezTo>
                    <a:cubicBezTo>
                      <a:pt x="51612" y="21442"/>
                      <a:pt x="10029" y="21519"/>
                      <a:pt x="19813" y="44604"/>
                    </a:cubicBezTo>
                    <a:cubicBezTo>
                      <a:pt x="22718" y="39483"/>
                      <a:pt x="28375" y="35966"/>
                      <a:pt x="39612" y="36960"/>
                    </a:cubicBezTo>
                    <a:cubicBezTo>
                      <a:pt x="69729" y="39483"/>
                      <a:pt x="55894" y="74569"/>
                      <a:pt x="72252" y="75869"/>
                    </a:cubicBezTo>
                    <a:cubicBezTo>
                      <a:pt x="88611" y="77092"/>
                      <a:pt x="107415" y="102241"/>
                      <a:pt x="92356" y="100942"/>
                    </a:cubicBezTo>
                    <a:cubicBezTo>
                      <a:pt x="77298" y="99719"/>
                      <a:pt x="64685" y="114778"/>
                      <a:pt x="49701" y="109733"/>
                    </a:cubicBezTo>
                    <a:cubicBezTo>
                      <a:pt x="34643" y="104687"/>
                      <a:pt x="15762" y="92151"/>
                      <a:pt x="10793" y="109733"/>
                    </a:cubicBezTo>
                    <a:cubicBezTo>
                      <a:pt x="5748" y="127314"/>
                      <a:pt x="-520" y="146119"/>
                      <a:pt x="19584" y="144819"/>
                    </a:cubicBezTo>
                    <a:cubicBezTo>
                      <a:pt x="39688" y="143596"/>
                      <a:pt x="35866" y="157432"/>
                      <a:pt x="22106" y="171192"/>
                    </a:cubicBezTo>
                    <a:cubicBezTo>
                      <a:pt x="8271" y="185028"/>
                      <a:pt x="43434" y="168669"/>
                      <a:pt x="45956" y="181282"/>
                    </a:cubicBezTo>
                    <a:cubicBezTo>
                      <a:pt x="48479" y="193819"/>
                      <a:pt x="59792" y="195042"/>
                      <a:pt x="54747" y="215146"/>
                    </a:cubicBezTo>
                    <a:cubicBezTo>
                      <a:pt x="51537" y="227835"/>
                      <a:pt x="53906" y="253214"/>
                      <a:pt x="54823" y="272018"/>
                    </a:cubicBezTo>
                    <a:cubicBezTo>
                      <a:pt x="68124" y="271942"/>
                      <a:pt x="86088" y="270796"/>
                      <a:pt x="89910" y="265368"/>
                    </a:cubicBezTo>
                    <a:cubicBezTo>
                      <a:pt x="96179" y="256577"/>
                      <a:pt x="116283" y="238996"/>
                      <a:pt x="127596" y="238996"/>
                    </a:cubicBezTo>
                    <a:cubicBezTo>
                      <a:pt x="138909" y="238996"/>
                      <a:pt x="151446" y="244041"/>
                      <a:pt x="157714" y="235250"/>
                    </a:cubicBezTo>
                    <a:cubicBezTo>
                      <a:pt x="163982" y="226459"/>
                      <a:pt x="200369" y="228982"/>
                      <a:pt x="206636" y="236550"/>
                    </a:cubicBezTo>
                    <a:cubicBezTo>
                      <a:pt x="212982" y="244041"/>
                      <a:pt x="233009" y="250309"/>
                      <a:pt x="238054" y="250309"/>
                    </a:cubicBezTo>
                    <a:cubicBezTo>
                      <a:pt x="243099" y="250309"/>
                      <a:pt x="245621" y="261622"/>
                      <a:pt x="258158" y="260399"/>
                    </a:cubicBezTo>
                    <a:cubicBezTo>
                      <a:pt x="270695" y="259176"/>
                      <a:pt x="294544" y="264145"/>
                      <a:pt x="294544" y="271713"/>
                    </a:cubicBezTo>
                    <a:cubicBezTo>
                      <a:pt x="294544" y="279204"/>
                      <a:pt x="303335" y="286772"/>
                      <a:pt x="313350" y="286772"/>
                    </a:cubicBezTo>
                    <a:cubicBezTo>
                      <a:pt x="323363" y="286772"/>
                      <a:pt x="332154" y="311921"/>
                      <a:pt x="342244" y="310622"/>
                    </a:cubicBezTo>
                    <a:cubicBezTo>
                      <a:pt x="352335" y="309399"/>
                      <a:pt x="372362" y="309399"/>
                      <a:pt x="372362" y="315667"/>
                    </a:cubicBezTo>
                    <a:cubicBezTo>
                      <a:pt x="372362" y="320941"/>
                      <a:pt x="374197" y="350677"/>
                      <a:pt x="379930" y="367647"/>
                    </a:cubicBezTo>
                    <a:cubicBezTo>
                      <a:pt x="383369" y="365813"/>
                      <a:pt x="386962" y="365507"/>
                      <a:pt x="388950" y="366806"/>
                    </a:cubicBezTo>
                    <a:cubicBezTo>
                      <a:pt x="393995" y="370170"/>
                      <a:pt x="415781" y="363443"/>
                      <a:pt x="419145" y="375215"/>
                    </a:cubicBezTo>
                    <a:cubicBezTo>
                      <a:pt x="422508" y="386987"/>
                      <a:pt x="457670" y="380260"/>
                      <a:pt x="455989" y="361761"/>
                    </a:cubicBezTo>
                    <a:cubicBezTo>
                      <a:pt x="454307" y="343339"/>
                      <a:pt x="511333" y="343339"/>
                      <a:pt x="516302" y="326598"/>
                    </a:cubicBezTo>
                    <a:cubicBezTo>
                      <a:pt x="521347" y="309857"/>
                      <a:pt x="528074" y="279663"/>
                      <a:pt x="541451" y="284631"/>
                    </a:cubicBezTo>
                    <a:cubicBezTo>
                      <a:pt x="554828" y="289677"/>
                      <a:pt x="563237" y="262846"/>
                      <a:pt x="574933" y="264527"/>
                    </a:cubicBezTo>
                    <a:cubicBezTo>
                      <a:pt x="585710" y="266056"/>
                      <a:pt x="593660" y="274465"/>
                      <a:pt x="606503" y="272018"/>
                    </a:cubicBezTo>
                    <a:lnTo>
                      <a:pt x="603445" y="244117"/>
                    </a:lnTo>
                    <a:close/>
                  </a:path>
                </a:pathLst>
              </a:custGeom>
              <a:grpFill/>
              <a:ln w="9525" cap="flat">
                <a:solidFill>
                  <a:srgbClr val="112B5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uk-U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endParaRPr>
              </a:p>
            </p:txBody>
          </p:sp>
          <p:sp>
            <p:nvSpPr>
              <p:cNvPr id="790" name="Freeform: Shape 184">
                <a:extLst>
                  <a:ext uri="{FF2B5EF4-FFF2-40B4-BE49-F238E27FC236}">
                    <a16:creationId xmlns:a16="http://schemas.microsoft.com/office/drawing/2014/main" id="{B8D4E062-D20D-1225-928C-97905254B39E}"/>
                  </a:ext>
                </a:extLst>
              </p:cNvPr>
              <p:cNvSpPr/>
              <p:nvPr/>
            </p:nvSpPr>
            <p:spPr>
              <a:xfrm>
                <a:off x="7887073" y="3394848"/>
                <a:ext cx="833214" cy="710909"/>
              </a:xfrm>
              <a:custGeom>
                <a:avLst/>
                <a:gdLst>
                  <a:gd name="connsiteX0" fmla="*/ 816846 w 833213"/>
                  <a:gd name="connsiteY0" fmla="*/ 614825 h 710908"/>
                  <a:gd name="connsiteX1" fmla="*/ 796742 w 833213"/>
                  <a:gd name="connsiteY1" fmla="*/ 567890 h 710908"/>
                  <a:gd name="connsiteX2" fmla="*/ 753170 w 833213"/>
                  <a:gd name="connsiteY2" fmla="*/ 531045 h 710908"/>
                  <a:gd name="connsiteX3" fmla="*/ 724657 w 833213"/>
                  <a:gd name="connsiteY3" fmla="*/ 494124 h 710908"/>
                  <a:gd name="connsiteX4" fmla="*/ 768229 w 833213"/>
                  <a:gd name="connsiteY4" fmla="*/ 433735 h 710908"/>
                  <a:gd name="connsiteX5" fmla="*/ 726338 w 833213"/>
                  <a:gd name="connsiteY5" fmla="*/ 411949 h 710908"/>
                  <a:gd name="connsiteX6" fmla="*/ 719612 w 833213"/>
                  <a:gd name="connsiteY6" fmla="*/ 363332 h 710908"/>
                  <a:gd name="connsiteX7" fmla="*/ 719612 w 833213"/>
                  <a:gd name="connsiteY7" fmla="*/ 318078 h 710908"/>
                  <a:gd name="connsiteX8" fmla="*/ 724657 w 833213"/>
                  <a:gd name="connsiteY8" fmla="*/ 281157 h 710908"/>
                  <a:gd name="connsiteX9" fmla="*/ 741398 w 833213"/>
                  <a:gd name="connsiteY9" fmla="*/ 247675 h 710908"/>
                  <a:gd name="connsiteX10" fmla="*/ 750800 w 833213"/>
                  <a:gd name="connsiteY10" fmla="*/ 228335 h 710908"/>
                  <a:gd name="connsiteX11" fmla="*/ 743233 w 833213"/>
                  <a:gd name="connsiteY11" fmla="*/ 176355 h 710908"/>
                  <a:gd name="connsiteX12" fmla="*/ 713114 w 833213"/>
                  <a:gd name="connsiteY12" fmla="*/ 171310 h 710908"/>
                  <a:gd name="connsiteX13" fmla="*/ 684219 w 833213"/>
                  <a:gd name="connsiteY13" fmla="*/ 147460 h 710908"/>
                  <a:gd name="connsiteX14" fmla="*/ 665415 w 833213"/>
                  <a:gd name="connsiteY14" fmla="*/ 132401 h 710908"/>
                  <a:gd name="connsiteX15" fmla="*/ 629028 w 833213"/>
                  <a:gd name="connsiteY15" fmla="*/ 121088 h 710908"/>
                  <a:gd name="connsiteX16" fmla="*/ 608924 w 833213"/>
                  <a:gd name="connsiteY16" fmla="*/ 110997 h 710908"/>
                  <a:gd name="connsiteX17" fmla="*/ 577507 w 833213"/>
                  <a:gd name="connsiteY17" fmla="*/ 97238 h 710908"/>
                  <a:gd name="connsiteX18" fmla="*/ 528584 w 833213"/>
                  <a:gd name="connsiteY18" fmla="*/ 95938 h 710908"/>
                  <a:gd name="connsiteX19" fmla="*/ 498466 w 833213"/>
                  <a:gd name="connsiteY19" fmla="*/ 99684 h 710908"/>
                  <a:gd name="connsiteX20" fmla="*/ 460780 w 833213"/>
                  <a:gd name="connsiteY20" fmla="*/ 126056 h 710908"/>
                  <a:gd name="connsiteX21" fmla="*/ 425694 w 833213"/>
                  <a:gd name="connsiteY21" fmla="*/ 132707 h 710908"/>
                  <a:gd name="connsiteX22" fmla="*/ 424394 w 833213"/>
                  <a:gd name="connsiteY22" fmla="*/ 154951 h 710908"/>
                  <a:gd name="connsiteX23" fmla="*/ 332741 w 833213"/>
                  <a:gd name="connsiteY23" fmla="*/ 175056 h 710908"/>
                  <a:gd name="connsiteX24" fmla="*/ 254923 w 833213"/>
                  <a:gd name="connsiteY24" fmla="*/ 128579 h 710908"/>
                  <a:gd name="connsiteX25" fmla="*/ 203554 w 833213"/>
                  <a:gd name="connsiteY25" fmla="*/ 78433 h 710908"/>
                  <a:gd name="connsiteX26" fmla="*/ 173130 w 833213"/>
                  <a:gd name="connsiteY26" fmla="*/ 56418 h 710908"/>
                  <a:gd name="connsiteX27" fmla="*/ 164722 w 833213"/>
                  <a:gd name="connsiteY27" fmla="*/ 17815 h 710908"/>
                  <a:gd name="connsiteX28" fmla="*/ 79261 w 833213"/>
                  <a:gd name="connsiteY28" fmla="*/ 54660 h 710908"/>
                  <a:gd name="connsiteX29" fmla="*/ 50747 w 833213"/>
                  <a:gd name="connsiteY29" fmla="*/ 37919 h 710908"/>
                  <a:gd name="connsiteX30" fmla="*/ 25599 w 833213"/>
                  <a:gd name="connsiteY30" fmla="*/ 6043 h 710908"/>
                  <a:gd name="connsiteX31" fmla="*/ 10539 w 833213"/>
                  <a:gd name="connsiteY31" fmla="*/ 27829 h 710908"/>
                  <a:gd name="connsiteX32" fmla="*/ 12221 w 833213"/>
                  <a:gd name="connsiteY32" fmla="*/ 62992 h 710908"/>
                  <a:gd name="connsiteX33" fmla="*/ 12221 w 833213"/>
                  <a:gd name="connsiteY33" fmla="*/ 108245 h 710908"/>
                  <a:gd name="connsiteX34" fmla="*/ 32325 w 833213"/>
                  <a:gd name="connsiteY34" fmla="*/ 141803 h 710908"/>
                  <a:gd name="connsiteX35" fmla="*/ 47384 w 833213"/>
                  <a:gd name="connsiteY35" fmla="*/ 175285 h 710908"/>
                  <a:gd name="connsiteX36" fmla="*/ 70851 w 833213"/>
                  <a:gd name="connsiteY36" fmla="*/ 200434 h 710908"/>
                  <a:gd name="connsiteX37" fmla="*/ 87593 w 833213"/>
                  <a:gd name="connsiteY37" fmla="*/ 215493 h 710908"/>
                  <a:gd name="connsiteX38" fmla="*/ 82547 w 833213"/>
                  <a:gd name="connsiteY38" fmla="*/ 240643 h 710908"/>
                  <a:gd name="connsiteX39" fmla="*/ 65807 w 833213"/>
                  <a:gd name="connsiteY39" fmla="*/ 274201 h 710908"/>
                  <a:gd name="connsiteX40" fmla="*/ 70851 w 833213"/>
                  <a:gd name="connsiteY40" fmla="*/ 312804 h 710908"/>
                  <a:gd name="connsiteX41" fmla="*/ 90956 w 833213"/>
                  <a:gd name="connsiteY41" fmla="*/ 336271 h 710908"/>
                  <a:gd name="connsiteX42" fmla="*/ 137967 w 833213"/>
                  <a:gd name="connsiteY42" fmla="*/ 368148 h 710908"/>
                  <a:gd name="connsiteX43" fmla="*/ 158072 w 833213"/>
                  <a:gd name="connsiteY43" fmla="*/ 393297 h 710908"/>
                  <a:gd name="connsiteX44" fmla="*/ 154709 w 833213"/>
                  <a:gd name="connsiteY44" fmla="*/ 421810 h 710908"/>
                  <a:gd name="connsiteX45" fmla="*/ 169844 w 833213"/>
                  <a:gd name="connsiteY45" fmla="*/ 450322 h 710908"/>
                  <a:gd name="connsiteX46" fmla="*/ 193847 w 833213"/>
                  <a:gd name="connsiteY46" fmla="*/ 483728 h 710908"/>
                  <a:gd name="connsiteX47" fmla="*/ 204166 w 833213"/>
                  <a:gd name="connsiteY47" fmla="*/ 481893 h 710908"/>
                  <a:gd name="connsiteX48" fmla="*/ 223583 w 833213"/>
                  <a:gd name="connsiteY48" fmla="*/ 476924 h 710908"/>
                  <a:gd name="connsiteX49" fmla="*/ 253089 w 833213"/>
                  <a:gd name="connsiteY49" fmla="*/ 475625 h 710908"/>
                  <a:gd name="connsiteX50" fmla="*/ 296354 w 833213"/>
                  <a:gd name="connsiteY50" fmla="*/ 542129 h 710908"/>
                  <a:gd name="connsiteX51" fmla="*/ 320893 w 833213"/>
                  <a:gd name="connsiteY51" fmla="*/ 581038 h 710908"/>
                  <a:gd name="connsiteX52" fmla="*/ 372338 w 833213"/>
                  <a:gd name="connsiteY52" fmla="*/ 606799 h 710908"/>
                  <a:gd name="connsiteX53" fmla="*/ 469037 w 833213"/>
                  <a:gd name="connsiteY53" fmla="*/ 643797 h 710908"/>
                  <a:gd name="connsiteX54" fmla="*/ 537452 w 833213"/>
                  <a:gd name="connsiteY54" fmla="*/ 624992 h 710908"/>
                  <a:gd name="connsiteX55" fmla="*/ 570092 w 833213"/>
                  <a:gd name="connsiteY55" fmla="*/ 680871 h 710908"/>
                  <a:gd name="connsiteX56" fmla="*/ 718236 w 833213"/>
                  <a:gd name="connsiteY56" fmla="*/ 708543 h 710908"/>
                  <a:gd name="connsiteX57" fmla="*/ 762648 w 833213"/>
                  <a:gd name="connsiteY57" fmla="*/ 712365 h 710908"/>
                  <a:gd name="connsiteX58" fmla="*/ 761578 w 833213"/>
                  <a:gd name="connsiteY58" fmla="*/ 701816 h 710908"/>
                  <a:gd name="connsiteX59" fmla="*/ 788409 w 833213"/>
                  <a:gd name="connsiteY59" fmla="*/ 658244 h 710908"/>
                  <a:gd name="connsiteX60" fmla="*/ 826936 w 833213"/>
                  <a:gd name="connsiteY60" fmla="*/ 646472 h 710908"/>
                  <a:gd name="connsiteX61" fmla="*/ 816846 w 833213"/>
                  <a:gd name="connsiteY61" fmla="*/ 614825 h 7109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</a:cxnLst>
                <a:rect l="l" t="t" r="r" b="b"/>
                <a:pathLst>
                  <a:path w="833213" h="710908">
                    <a:moveTo>
                      <a:pt x="816846" y="614825"/>
                    </a:moveTo>
                    <a:cubicBezTo>
                      <a:pt x="806755" y="611462"/>
                      <a:pt x="816846" y="576222"/>
                      <a:pt x="796742" y="567890"/>
                    </a:cubicBezTo>
                    <a:cubicBezTo>
                      <a:pt x="776638" y="559481"/>
                      <a:pt x="758750" y="545875"/>
                      <a:pt x="753170" y="531045"/>
                    </a:cubicBezTo>
                    <a:cubicBezTo>
                      <a:pt x="748125" y="517591"/>
                      <a:pt x="722976" y="504214"/>
                      <a:pt x="724657" y="494124"/>
                    </a:cubicBezTo>
                    <a:cubicBezTo>
                      <a:pt x="726338" y="484110"/>
                      <a:pt x="774955" y="452157"/>
                      <a:pt x="768229" y="433735"/>
                    </a:cubicBezTo>
                    <a:cubicBezTo>
                      <a:pt x="761502" y="415312"/>
                      <a:pt x="729626" y="418676"/>
                      <a:pt x="726338" y="411949"/>
                    </a:cubicBezTo>
                    <a:cubicBezTo>
                      <a:pt x="722976" y="405222"/>
                      <a:pt x="728021" y="381754"/>
                      <a:pt x="719612" y="363332"/>
                    </a:cubicBezTo>
                    <a:cubicBezTo>
                      <a:pt x="711203" y="344909"/>
                      <a:pt x="726338" y="328092"/>
                      <a:pt x="719612" y="318078"/>
                    </a:cubicBezTo>
                    <a:cubicBezTo>
                      <a:pt x="712885" y="308064"/>
                      <a:pt x="722976" y="287884"/>
                      <a:pt x="724657" y="281157"/>
                    </a:cubicBezTo>
                    <a:cubicBezTo>
                      <a:pt x="726338" y="274430"/>
                      <a:pt x="743080" y="264416"/>
                      <a:pt x="741398" y="247675"/>
                    </a:cubicBezTo>
                    <a:cubicBezTo>
                      <a:pt x="740404" y="237509"/>
                      <a:pt x="745525" y="231164"/>
                      <a:pt x="750800" y="228335"/>
                    </a:cubicBezTo>
                    <a:cubicBezTo>
                      <a:pt x="745067" y="211366"/>
                      <a:pt x="743233" y="181630"/>
                      <a:pt x="743233" y="176355"/>
                    </a:cubicBezTo>
                    <a:cubicBezTo>
                      <a:pt x="743233" y="170087"/>
                      <a:pt x="723205" y="170087"/>
                      <a:pt x="713114" y="171310"/>
                    </a:cubicBezTo>
                    <a:cubicBezTo>
                      <a:pt x="703101" y="172610"/>
                      <a:pt x="694310" y="147460"/>
                      <a:pt x="684219" y="147460"/>
                    </a:cubicBezTo>
                    <a:cubicBezTo>
                      <a:pt x="674206" y="147460"/>
                      <a:pt x="665415" y="139969"/>
                      <a:pt x="665415" y="132401"/>
                    </a:cubicBezTo>
                    <a:cubicBezTo>
                      <a:pt x="665415" y="124910"/>
                      <a:pt x="641565" y="119865"/>
                      <a:pt x="629028" y="121088"/>
                    </a:cubicBezTo>
                    <a:cubicBezTo>
                      <a:pt x="616492" y="122311"/>
                      <a:pt x="613970" y="110997"/>
                      <a:pt x="608924" y="110997"/>
                    </a:cubicBezTo>
                    <a:cubicBezTo>
                      <a:pt x="603880" y="110997"/>
                      <a:pt x="583851" y="104729"/>
                      <a:pt x="577507" y="97238"/>
                    </a:cubicBezTo>
                    <a:cubicBezTo>
                      <a:pt x="571239" y="89670"/>
                      <a:pt x="534853" y="87224"/>
                      <a:pt x="528584" y="95938"/>
                    </a:cubicBezTo>
                    <a:cubicBezTo>
                      <a:pt x="522316" y="104729"/>
                      <a:pt x="509703" y="99684"/>
                      <a:pt x="498466" y="99684"/>
                    </a:cubicBezTo>
                    <a:cubicBezTo>
                      <a:pt x="487153" y="99684"/>
                      <a:pt x="467126" y="117265"/>
                      <a:pt x="460780" y="126056"/>
                    </a:cubicBezTo>
                    <a:cubicBezTo>
                      <a:pt x="456958" y="131484"/>
                      <a:pt x="438995" y="132630"/>
                      <a:pt x="425694" y="132707"/>
                    </a:cubicBezTo>
                    <a:cubicBezTo>
                      <a:pt x="426229" y="143485"/>
                      <a:pt x="426229" y="152199"/>
                      <a:pt x="424394" y="154951"/>
                    </a:cubicBezTo>
                    <a:cubicBezTo>
                      <a:pt x="417820" y="164812"/>
                      <a:pt x="369127" y="173756"/>
                      <a:pt x="332741" y="175056"/>
                    </a:cubicBezTo>
                    <a:cubicBezTo>
                      <a:pt x="296354" y="176279"/>
                      <a:pt x="293832" y="128579"/>
                      <a:pt x="254923" y="128579"/>
                    </a:cubicBezTo>
                    <a:cubicBezTo>
                      <a:pt x="226640" y="128579"/>
                      <a:pt x="205007" y="102665"/>
                      <a:pt x="203554" y="78433"/>
                    </a:cubicBezTo>
                    <a:cubicBezTo>
                      <a:pt x="186814" y="72012"/>
                      <a:pt x="170838" y="61081"/>
                      <a:pt x="173130" y="56418"/>
                    </a:cubicBezTo>
                    <a:cubicBezTo>
                      <a:pt x="176494" y="49767"/>
                      <a:pt x="184826" y="7801"/>
                      <a:pt x="164722" y="17815"/>
                    </a:cubicBezTo>
                    <a:cubicBezTo>
                      <a:pt x="144618" y="27905"/>
                      <a:pt x="116105" y="59705"/>
                      <a:pt x="79261" y="54660"/>
                    </a:cubicBezTo>
                    <a:cubicBezTo>
                      <a:pt x="42339" y="49615"/>
                      <a:pt x="69170" y="46251"/>
                      <a:pt x="50747" y="37919"/>
                    </a:cubicBezTo>
                    <a:cubicBezTo>
                      <a:pt x="32325" y="29510"/>
                      <a:pt x="44020" y="9406"/>
                      <a:pt x="25599" y="6043"/>
                    </a:cubicBezTo>
                    <a:cubicBezTo>
                      <a:pt x="7176" y="2679"/>
                      <a:pt x="20553" y="27829"/>
                      <a:pt x="10539" y="27829"/>
                    </a:cubicBezTo>
                    <a:cubicBezTo>
                      <a:pt x="449" y="27829"/>
                      <a:pt x="8857" y="56341"/>
                      <a:pt x="12221" y="62992"/>
                    </a:cubicBezTo>
                    <a:cubicBezTo>
                      <a:pt x="15584" y="69719"/>
                      <a:pt x="5494" y="106564"/>
                      <a:pt x="12221" y="108245"/>
                    </a:cubicBezTo>
                    <a:cubicBezTo>
                      <a:pt x="18948" y="109927"/>
                      <a:pt x="34007" y="136758"/>
                      <a:pt x="32325" y="141803"/>
                    </a:cubicBezTo>
                    <a:cubicBezTo>
                      <a:pt x="30643" y="146849"/>
                      <a:pt x="47384" y="163589"/>
                      <a:pt x="47384" y="175285"/>
                    </a:cubicBezTo>
                    <a:cubicBezTo>
                      <a:pt x="47384" y="187057"/>
                      <a:pt x="62520" y="200434"/>
                      <a:pt x="70851" y="200434"/>
                    </a:cubicBezTo>
                    <a:cubicBezTo>
                      <a:pt x="79261" y="200434"/>
                      <a:pt x="90956" y="205479"/>
                      <a:pt x="87593" y="215493"/>
                    </a:cubicBezTo>
                    <a:cubicBezTo>
                      <a:pt x="84229" y="225584"/>
                      <a:pt x="92638" y="240643"/>
                      <a:pt x="82547" y="240643"/>
                    </a:cubicBezTo>
                    <a:cubicBezTo>
                      <a:pt x="72457" y="240643"/>
                      <a:pt x="74139" y="269156"/>
                      <a:pt x="65807" y="274201"/>
                    </a:cubicBezTo>
                    <a:cubicBezTo>
                      <a:pt x="57398" y="279246"/>
                      <a:pt x="64124" y="309440"/>
                      <a:pt x="70851" y="312804"/>
                    </a:cubicBezTo>
                    <a:cubicBezTo>
                      <a:pt x="77578" y="316167"/>
                      <a:pt x="92638" y="324576"/>
                      <a:pt x="90956" y="336271"/>
                    </a:cubicBezTo>
                    <a:cubicBezTo>
                      <a:pt x="89274" y="348043"/>
                      <a:pt x="126195" y="366390"/>
                      <a:pt x="137967" y="368148"/>
                    </a:cubicBezTo>
                    <a:cubicBezTo>
                      <a:pt x="149663" y="369829"/>
                      <a:pt x="151345" y="386570"/>
                      <a:pt x="158072" y="393297"/>
                    </a:cubicBezTo>
                    <a:cubicBezTo>
                      <a:pt x="164798" y="400024"/>
                      <a:pt x="153026" y="413401"/>
                      <a:pt x="154709" y="421810"/>
                    </a:cubicBezTo>
                    <a:cubicBezTo>
                      <a:pt x="156390" y="430218"/>
                      <a:pt x="171449" y="436945"/>
                      <a:pt x="169844" y="450322"/>
                    </a:cubicBezTo>
                    <a:cubicBezTo>
                      <a:pt x="168850" y="458425"/>
                      <a:pt x="182457" y="471956"/>
                      <a:pt x="193847" y="483728"/>
                    </a:cubicBezTo>
                    <a:cubicBezTo>
                      <a:pt x="197592" y="482581"/>
                      <a:pt x="201185" y="481893"/>
                      <a:pt x="204166" y="481893"/>
                    </a:cubicBezTo>
                    <a:cubicBezTo>
                      <a:pt x="215479" y="481893"/>
                      <a:pt x="214868" y="469357"/>
                      <a:pt x="223583" y="476924"/>
                    </a:cubicBezTo>
                    <a:cubicBezTo>
                      <a:pt x="232373" y="484492"/>
                      <a:pt x="244298" y="476236"/>
                      <a:pt x="253089" y="475625"/>
                    </a:cubicBezTo>
                    <a:cubicBezTo>
                      <a:pt x="261879" y="475013"/>
                      <a:pt x="285729" y="520190"/>
                      <a:pt x="296354" y="542129"/>
                    </a:cubicBezTo>
                    <a:cubicBezTo>
                      <a:pt x="307056" y="564144"/>
                      <a:pt x="306369" y="571636"/>
                      <a:pt x="320893" y="581038"/>
                    </a:cubicBezTo>
                    <a:cubicBezTo>
                      <a:pt x="335340" y="590440"/>
                      <a:pt x="351622" y="585395"/>
                      <a:pt x="372338" y="606799"/>
                    </a:cubicBezTo>
                    <a:cubicBezTo>
                      <a:pt x="393053" y="628126"/>
                      <a:pt x="446409" y="642574"/>
                      <a:pt x="469037" y="643797"/>
                    </a:cubicBezTo>
                    <a:cubicBezTo>
                      <a:pt x="491587" y="645096"/>
                      <a:pt x="508556" y="619335"/>
                      <a:pt x="537452" y="624992"/>
                    </a:cubicBezTo>
                    <a:cubicBezTo>
                      <a:pt x="566270" y="630649"/>
                      <a:pt x="559390" y="667647"/>
                      <a:pt x="570092" y="680871"/>
                    </a:cubicBezTo>
                    <a:cubicBezTo>
                      <a:pt x="580794" y="694019"/>
                      <a:pt x="698132" y="702886"/>
                      <a:pt x="718236" y="708543"/>
                    </a:cubicBezTo>
                    <a:cubicBezTo>
                      <a:pt x="725574" y="710607"/>
                      <a:pt x="743080" y="711906"/>
                      <a:pt x="762648" y="712365"/>
                    </a:cubicBezTo>
                    <a:cubicBezTo>
                      <a:pt x="762190" y="708161"/>
                      <a:pt x="761808" y="704415"/>
                      <a:pt x="761578" y="701816"/>
                    </a:cubicBezTo>
                    <a:cubicBezTo>
                      <a:pt x="759896" y="681635"/>
                      <a:pt x="775032" y="664895"/>
                      <a:pt x="788409" y="658244"/>
                    </a:cubicBezTo>
                    <a:cubicBezTo>
                      <a:pt x="801786" y="651517"/>
                      <a:pt x="813559" y="648154"/>
                      <a:pt x="826936" y="646472"/>
                    </a:cubicBezTo>
                    <a:cubicBezTo>
                      <a:pt x="840313" y="645020"/>
                      <a:pt x="826859" y="618189"/>
                      <a:pt x="816846" y="614825"/>
                    </a:cubicBezTo>
                    <a:close/>
                  </a:path>
                </a:pathLst>
              </a:custGeom>
              <a:grpFill/>
              <a:ln w="9525" cap="flat">
                <a:solidFill>
                  <a:srgbClr val="112B5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uk-U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endParaRPr>
              </a:p>
            </p:txBody>
          </p:sp>
          <p:sp>
            <p:nvSpPr>
              <p:cNvPr id="791" name="Freeform: Shape 185">
                <a:extLst>
                  <a:ext uri="{FF2B5EF4-FFF2-40B4-BE49-F238E27FC236}">
                    <a16:creationId xmlns:a16="http://schemas.microsoft.com/office/drawing/2014/main" id="{F1537BFA-BFBB-B9A1-B5A7-F282028CFC14}"/>
                  </a:ext>
                </a:extLst>
              </p:cNvPr>
              <p:cNvSpPr/>
              <p:nvPr/>
            </p:nvSpPr>
            <p:spPr>
              <a:xfrm>
                <a:off x="8900382" y="3347989"/>
                <a:ext cx="328699" cy="221681"/>
              </a:xfrm>
              <a:custGeom>
                <a:avLst/>
                <a:gdLst>
                  <a:gd name="connsiteX0" fmla="*/ 269831 w 328699"/>
                  <a:gd name="connsiteY0" fmla="*/ 180331 h 221681"/>
                  <a:gd name="connsiteX1" fmla="*/ 286113 w 328699"/>
                  <a:gd name="connsiteY1" fmla="*/ 192256 h 221681"/>
                  <a:gd name="connsiteX2" fmla="*/ 315772 w 328699"/>
                  <a:gd name="connsiteY2" fmla="*/ 201582 h 221681"/>
                  <a:gd name="connsiteX3" fmla="*/ 329914 w 328699"/>
                  <a:gd name="connsiteY3" fmla="*/ 198983 h 221681"/>
                  <a:gd name="connsiteX4" fmla="*/ 321506 w 328699"/>
                  <a:gd name="connsiteY4" fmla="*/ 141957 h 221681"/>
                  <a:gd name="connsiteX5" fmla="*/ 279538 w 328699"/>
                  <a:gd name="connsiteY5" fmla="*/ 115126 h 221681"/>
                  <a:gd name="connsiteX6" fmla="*/ 272812 w 328699"/>
                  <a:gd name="connsiteY6" fmla="*/ 78281 h 221681"/>
                  <a:gd name="connsiteX7" fmla="*/ 217468 w 328699"/>
                  <a:gd name="connsiteY7" fmla="*/ 81644 h 221681"/>
                  <a:gd name="connsiteX8" fmla="*/ 182305 w 328699"/>
                  <a:gd name="connsiteY8" fmla="*/ 74918 h 221681"/>
                  <a:gd name="connsiteX9" fmla="*/ 143702 w 328699"/>
                  <a:gd name="connsiteY9" fmla="*/ 73236 h 221681"/>
                  <a:gd name="connsiteX10" fmla="*/ 83313 w 328699"/>
                  <a:gd name="connsiteY10" fmla="*/ 68191 h 221681"/>
                  <a:gd name="connsiteX11" fmla="*/ 113507 w 328699"/>
                  <a:gd name="connsiteY11" fmla="*/ 43041 h 221681"/>
                  <a:gd name="connsiteX12" fmla="*/ 126579 w 328699"/>
                  <a:gd name="connsiteY12" fmla="*/ 43424 h 221681"/>
                  <a:gd name="connsiteX13" fmla="*/ 141562 w 328699"/>
                  <a:gd name="connsiteY13" fmla="*/ 8566 h 221681"/>
                  <a:gd name="connsiteX14" fmla="*/ 112666 w 328699"/>
                  <a:gd name="connsiteY14" fmla="*/ 14834 h 221681"/>
                  <a:gd name="connsiteX15" fmla="*/ 80026 w 328699"/>
                  <a:gd name="connsiteY15" fmla="*/ 22402 h 221681"/>
                  <a:gd name="connsiteX16" fmla="*/ 59922 w 328699"/>
                  <a:gd name="connsiteY16" fmla="*/ 44952 h 221681"/>
                  <a:gd name="connsiteX17" fmla="*/ 46086 w 328699"/>
                  <a:gd name="connsiteY17" fmla="*/ 68802 h 221681"/>
                  <a:gd name="connsiteX18" fmla="*/ 5878 w 328699"/>
                  <a:gd name="connsiteY18" fmla="*/ 83861 h 221681"/>
                  <a:gd name="connsiteX19" fmla="*/ 32250 w 328699"/>
                  <a:gd name="connsiteY19" fmla="*/ 116502 h 221681"/>
                  <a:gd name="connsiteX20" fmla="*/ 37295 w 328699"/>
                  <a:gd name="connsiteY20" fmla="*/ 154188 h 221681"/>
                  <a:gd name="connsiteX21" fmla="*/ 19790 w 328699"/>
                  <a:gd name="connsiteY21" fmla="*/ 198524 h 221681"/>
                  <a:gd name="connsiteX22" fmla="*/ 39665 w 328699"/>
                  <a:gd name="connsiteY22" fmla="*/ 200664 h 221681"/>
                  <a:gd name="connsiteX23" fmla="*/ 83237 w 328699"/>
                  <a:gd name="connsiteY23" fmla="*/ 188892 h 221681"/>
                  <a:gd name="connsiteX24" fmla="*/ 123522 w 328699"/>
                  <a:gd name="connsiteY24" fmla="*/ 168788 h 221681"/>
                  <a:gd name="connsiteX25" fmla="*/ 162047 w 328699"/>
                  <a:gd name="connsiteY25" fmla="*/ 131867 h 221681"/>
                  <a:gd name="connsiteX26" fmla="*/ 178865 w 328699"/>
                  <a:gd name="connsiteY26" fmla="*/ 167106 h 221681"/>
                  <a:gd name="connsiteX27" fmla="*/ 180547 w 328699"/>
                  <a:gd name="connsiteY27" fmla="*/ 217405 h 221681"/>
                  <a:gd name="connsiteX28" fmla="*/ 200651 w 328699"/>
                  <a:gd name="connsiteY28" fmla="*/ 218399 h 221681"/>
                  <a:gd name="connsiteX29" fmla="*/ 223277 w 328699"/>
                  <a:gd name="connsiteY29" fmla="*/ 210755 h 221681"/>
                  <a:gd name="connsiteX30" fmla="*/ 269831 w 328699"/>
                  <a:gd name="connsiteY30" fmla="*/ 180331 h 2216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328699" h="221681">
                    <a:moveTo>
                      <a:pt x="269831" y="180331"/>
                    </a:moveTo>
                    <a:cubicBezTo>
                      <a:pt x="279233" y="185987"/>
                      <a:pt x="277322" y="193555"/>
                      <a:pt x="286113" y="192256"/>
                    </a:cubicBezTo>
                    <a:cubicBezTo>
                      <a:pt x="293298" y="191262"/>
                      <a:pt x="308510" y="194472"/>
                      <a:pt x="315772" y="201582"/>
                    </a:cubicBezTo>
                    <a:cubicBezTo>
                      <a:pt x="323492" y="199671"/>
                      <a:pt x="329914" y="198983"/>
                      <a:pt x="329914" y="198983"/>
                    </a:cubicBezTo>
                    <a:cubicBezTo>
                      <a:pt x="329914" y="198983"/>
                      <a:pt x="323187" y="155411"/>
                      <a:pt x="321506" y="141957"/>
                    </a:cubicBezTo>
                    <a:cubicBezTo>
                      <a:pt x="319823" y="128503"/>
                      <a:pt x="279538" y="115126"/>
                      <a:pt x="279538" y="115126"/>
                    </a:cubicBezTo>
                    <a:lnTo>
                      <a:pt x="272812" y="78281"/>
                    </a:lnTo>
                    <a:cubicBezTo>
                      <a:pt x="272812" y="78281"/>
                      <a:pt x="225877" y="85008"/>
                      <a:pt x="217468" y="81644"/>
                    </a:cubicBezTo>
                    <a:cubicBezTo>
                      <a:pt x="209059" y="78281"/>
                      <a:pt x="190638" y="86690"/>
                      <a:pt x="182305" y="74918"/>
                    </a:cubicBezTo>
                    <a:cubicBezTo>
                      <a:pt x="173896" y="63145"/>
                      <a:pt x="158838" y="83326"/>
                      <a:pt x="143702" y="73236"/>
                    </a:cubicBezTo>
                    <a:cubicBezTo>
                      <a:pt x="128643" y="63145"/>
                      <a:pt x="84995" y="76599"/>
                      <a:pt x="83313" y="68191"/>
                    </a:cubicBezTo>
                    <a:cubicBezTo>
                      <a:pt x="81632" y="59782"/>
                      <a:pt x="101736" y="41359"/>
                      <a:pt x="113507" y="43041"/>
                    </a:cubicBezTo>
                    <a:cubicBezTo>
                      <a:pt x="116336" y="43424"/>
                      <a:pt x="120998" y="43576"/>
                      <a:pt x="126579" y="43424"/>
                    </a:cubicBezTo>
                    <a:cubicBezTo>
                      <a:pt x="132083" y="34556"/>
                      <a:pt x="144543" y="13535"/>
                      <a:pt x="141562" y="8566"/>
                    </a:cubicBezTo>
                    <a:cubicBezTo>
                      <a:pt x="137816" y="2298"/>
                      <a:pt x="122757" y="7343"/>
                      <a:pt x="112666" y="14834"/>
                    </a:cubicBezTo>
                    <a:cubicBezTo>
                      <a:pt x="102577" y="22402"/>
                      <a:pt x="83771" y="11089"/>
                      <a:pt x="80026" y="22402"/>
                    </a:cubicBezTo>
                    <a:cubicBezTo>
                      <a:pt x="76280" y="33715"/>
                      <a:pt x="71235" y="44952"/>
                      <a:pt x="59922" y="44952"/>
                    </a:cubicBezTo>
                    <a:cubicBezTo>
                      <a:pt x="48608" y="44952"/>
                      <a:pt x="57399" y="63833"/>
                      <a:pt x="46086" y="68802"/>
                    </a:cubicBezTo>
                    <a:cubicBezTo>
                      <a:pt x="34773" y="73847"/>
                      <a:pt x="8400" y="72548"/>
                      <a:pt x="5878" y="83861"/>
                    </a:cubicBezTo>
                    <a:cubicBezTo>
                      <a:pt x="3355" y="95175"/>
                      <a:pt x="34696" y="102666"/>
                      <a:pt x="32250" y="116502"/>
                    </a:cubicBezTo>
                    <a:cubicBezTo>
                      <a:pt x="29727" y="130338"/>
                      <a:pt x="48532" y="145397"/>
                      <a:pt x="37295" y="154188"/>
                    </a:cubicBezTo>
                    <a:cubicBezTo>
                      <a:pt x="27587" y="161679"/>
                      <a:pt x="18949" y="173910"/>
                      <a:pt x="19790" y="198524"/>
                    </a:cubicBezTo>
                    <a:cubicBezTo>
                      <a:pt x="27969" y="203798"/>
                      <a:pt x="35767" y="208385"/>
                      <a:pt x="39665" y="200664"/>
                    </a:cubicBezTo>
                    <a:cubicBezTo>
                      <a:pt x="46391" y="187211"/>
                      <a:pt x="83237" y="200664"/>
                      <a:pt x="83237" y="188892"/>
                    </a:cubicBezTo>
                    <a:cubicBezTo>
                      <a:pt x="83237" y="177120"/>
                      <a:pt x="123522" y="180484"/>
                      <a:pt x="123522" y="168788"/>
                    </a:cubicBezTo>
                    <a:cubicBezTo>
                      <a:pt x="123522" y="157016"/>
                      <a:pt x="146989" y="130185"/>
                      <a:pt x="162047" y="131867"/>
                    </a:cubicBezTo>
                    <a:cubicBezTo>
                      <a:pt x="177107" y="133548"/>
                      <a:pt x="160366" y="158698"/>
                      <a:pt x="178865" y="167106"/>
                    </a:cubicBezTo>
                    <a:cubicBezTo>
                      <a:pt x="197288" y="175515"/>
                      <a:pt x="170457" y="205709"/>
                      <a:pt x="180547" y="217405"/>
                    </a:cubicBezTo>
                    <a:cubicBezTo>
                      <a:pt x="184292" y="221762"/>
                      <a:pt x="191630" y="220998"/>
                      <a:pt x="200651" y="218399"/>
                    </a:cubicBezTo>
                    <a:cubicBezTo>
                      <a:pt x="207454" y="216411"/>
                      <a:pt x="215328" y="213430"/>
                      <a:pt x="223277" y="210755"/>
                    </a:cubicBezTo>
                    <a:cubicBezTo>
                      <a:pt x="239942" y="196231"/>
                      <a:pt x="262339" y="175897"/>
                      <a:pt x="269831" y="180331"/>
                    </a:cubicBezTo>
                    <a:close/>
                  </a:path>
                </a:pathLst>
              </a:custGeom>
              <a:grpFill/>
              <a:ln w="9525" cap="flat">
                <a:solidFill>
                  <a:srgbClr val="112B5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uk-U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endParaRPr>
              </a:p>
            </p:txBody>
          </p:sp>
          <p:sp>
            <p:nvSpPr>
              <p:cNvPr id="792" name="Freeform: Shape 191">
                <a:extLst>
                  <a:ext uri="{FF2B5EF4-FFF2-40B4-BE49-F238E27FC236}">
                    <a16:creationId xmlns:a16="http://schemas.microsoft.com/office/drawing/2014/main" id="{14926661-5EE3-62EB-8806-F5737CD9365A}"/>
                  </a:ext>
                </a:extLst>
              </p:cNvPr>
              <p:cNvSpPr/>
              <p:nvPr/>
            </p:nvSpPr>
            <p:spPr>
              <a:xfrm>
                <a:off x="8614481" y="3538792"/>
                <a:ext cx="710907" cy="642111"/>
              </a:xfrm>
              <a:custGeom>
                <a:avLst/>
                <a:gdLst>
                  <a:gd name="connsiteX0" fmla="*/ 674980 w 710907"/>
                  <a:gd name="connsiteY0" fmla="*/ 71702 h 642111"/>
                  <a:gd name="connsiteX1" fmla="*/ 653347 w 710907"/>
                  <a:gd name="connsiteY1" fmla="*/ 39673 h 642111"/>
                  <a:gd name="connsiteX2" fmla="*/ 614668 w 710907"/>
                  <a:gd name="connsiteY2" fmla="*/ 8256 h 642111"/>
                  <a:gd name="connsiteX3" fmla="*/ 601748 w 710907"/>
                  <a:gd name="connsiteY3" fmla="*/ 10778 h 642111"/>
                  <a:gd name="connsiteX4" fmla="*/ 594029 w 710907"/>
                  <a:gd name="connsiteY4" fmla="*/ 5733 h 642111"/>
                  <a:gd name="connsiteX5" fmla="*/ 550915 w 710907"/>
                  <a:gd name="connsiteY5" fmla="*/ 18805 h 642111"/>
                  <a:gd name="connsiteX6" fmla="*/ 493584 w 710907"/>
                  <a:gd name="connsiteY6" fmla="*/ 35851 h 642111"/>
                  <a:gd name="connsiteX7" fmla="*/ 471646 w 710907"/>
                  <a:gd name="connsiteY7" fmla="*/ 43495 h 642111"/>
                  <a:gd name="connsiteX8" fmla="*/ 465300 w 710907"/>
                  <a:gd name="connsiteY8" fmla="*/ 46171 h 642111"/>
                  <a:gd name="connsiteX9" fmla="*/ 459032 w 710907"/>
                  <a:gd name="connsiteY9" fmla="*/ 67575 h 642111"/>
                  <a:gd name="connsiteX10" fmla="*/ 466600 w 710907"/>
                  <a:gd name="connsiteY10" fmla="*/ 92647 h 642111"/>
                  <a:gd name="connsiteX11" fmla="*/ 446496 w 710907"/>
                  <a:gd name="connsiteY11" fmla="*/ 122766 h 642111"/>
                  <a:gd name="connsiteX12" fmla="*/ 442750 w 710907"/>
                  <a:gd name="connsiteY12" fmla="*/ 156629 h 642111"/>
                  <a:gd name="connsiteX13" fmla="*/ 395051 w 710907"/>
                  <a:gd name="connsiteY13" fmla="*/ 155406 h 642111"/>
                  <a:gd name="connsiteX14" fmla="*/ 408810 w 710907"/>
                  <a:gd name="connsiteY14" fmla="*/ 183002 h 642111"/>
                  <a:gd name="connsiteX15" fmla="*/ 379916 w 710907"/>
                  <a:gd name="connsiteY15" fmla="*/ 200583 h 642111"/>
                  <a:gd name="connsiteX16" fmla="*/ 366079 w 710907"/>
                  <a:gd name="connsiteY16" fmla="*/ 245760 h 642111"/>
                  <a:gd name="connsiteX17" fmla="*/ 345975 w 710907"/>
                  <a:gd name="connsiteY17" fmla="*/ 264565 h 642111"/>
                  <a:gd name="connsiteX18" fmla="*/ 300798 w 710907"/>
                  <a:gd name="connsiteY18" fmla="*/ 279624 h 642111"/>
                  <a:gd name="connsiteX19" fmla="*/ 271903 w 710907"/>
                  <a:gd name="connsiteY19" fmla="*/ 287115 h 642111"/>
                  <a:gd name="connsiteX20" fmla="*/ 237963 w 710907"/>
                  <a:gd name="connsiteY20" fmla="*/ 307220 h 642111"/>
                  <a:gd name="connsiteX21" fmla="*/ 241708 w 710907"/>
                  <a:gd name="connsiteY21" fmla="*/ 349951 h 642111"/>
                  <a:gd name="connsiteX22" fmla="*/ 71015 w 710907"/>
                  <a:gd name="connsiteY22" fmla="*/ 371278 h 642111"/>
                  <a:gd name="connsiteX23" fmla="*/ 5733 w 710907"/>
                  <a:gd name="connsiteY23" fmla="*/ 364092 h 642111"/>
                  <a:gd name="connsiteX24" fmla="*/ 25684 w 710907"/>
                  <a:gd name="connsiteY24" fmla="*/ 386872 h 642111"/>
                  <a:gd name="connsiteX25" fmla="*/ 69257 w 710907"/>
                  <a:gd name="connsiteY25" fmla="*/ 423717 h 642111"/>
                  <a:gd name="connsiteX26" fmla="*/ 89361 w 710907"/>
                  <a:gd name="connsiteY26" fmla="*/ 470652 h 642111"/>
                  <a:gd name="connsiteX27" fmla="*/ 99451 w 710907"/>
                  <a:gd name="connsiteY27" fmla="*/ 502528 h 642111"/>
                  <a:gd name="connsiteX28" fmla="*/ 60924 w 710907"/>
                  <a:gd name="connsiteY28" fmla="*/ 514300 h 642111"/>
                  <a:gd name="connsiteX29" fmla="*/ 34094 w 710907"/>
                  <a:gd name="connsiteY29" fmla="*/ 557872 h 642111"/>
                  <a:gd name="connsiteX30" fmla="*/ 35163 w 710907"/>
                  <a:gd name="connsiteY30" fmla="*/ 568421 h 642111"/>
                  <a:gd name="connsiteX31" fmla="*/ 114357 w 710907"/>
                  <a:gd name="connsiteY31" fmla="*/ 562688 h 642111"/>
                  <a:gd name="connsiteX32" fmla="*/ 146997 w 710907"/>
                  <a:gd name="connsiteY32" fmla="*/ 557643 h 642111"/>
                  <a:gd name="connsiteX33" fmla="*/ 215413 w 710907"/>
                  <a:gd name="connsiteY33" fmla="*/ 557031 h 642111"/>
                  <a:gd name="connsiteX34" fmla="*/ 249276 w 710907"/>
                  <a:gd name="connsiteY34" fmla="*/ 567045 h 642111"/>
                  <a:gd name="connsiteX35" fmla="*/ 268693 w 710907"/>
                  <a:gd name="connsiteY35" fmla="*/ 590284 h 642111"/>
                  <a:gd name="connsiteX36" fmla="*/ 277484 w 710907"/>
                  <a:gd name="connsiteY36" fmla="*/ 619179 h 642111"/>
                  <a:gd name="connsiteX37" fmla="*/ 314558 w 710907"/>
                  <a:gd name="connsiteY37" fmla="*/ 635461 h 642111"/>
                  <a:gd name="connsiteX38" fmla="*/ 321361 w 710907"/>
                  <a:gd name="connsiteY38" fmla="*/ 639665 h 642111"/>
                  <a:gd name="connsiteX39" fmla="*/ 324036 w 710907"/>
                  <a:gd name="connsiteY39" fmla="*/ 636607 h 642111"/>
                  <a:gd name="connsiteX40" fmla="*/ 362640 w 710907"/>
                  <a:gd name="connsiteY40" fmla="*/ 609776 h 642111"/>
                  <a:gd name="connsiteX41" fmla="*/ 402848 w 710907"/>
                  <a:gd name="connsiteY41" fmla="*/ 608094 h 642111"/>
                  <a:gd name="connsiteX42" fmla="*/ 434647 w 710907"/>
                  <a:gd name="connsiteY42" fmla="*/ 599762 h 642111"/>
                  <a:gd name="connsiteX43" fmla="*/ 419588 w 710907"/>
                  <a:gd name="connsiteY43" fmla="*/ 561159 h 642111"/>
                  <a:gd name="connsiteX44" fmla="*/ 401166 w 710907"/>
                  <a:gd name="connsiteY44" fmla="*/ 517587 h 642111"/>
                  <a:gd name="connsiteX45" fmla="*/ 374335 w 710907"/>
                  <a:gd name="connsiteY45" fmla="*/ 487393 h 642111"/>
                  <a:gd name="connsiteX46" fmla="*/ 406211 w 710907"/>
                  <a:gd name="connsiteY46" fmla="*/ 447185 h 642111"/>
                  <a:gd name="connsiteX47" fmla="*/ 438011 w 710907"/>
                  <a:gd name="connsiteY47" fmla="*/ 450548 h 642111"/>
                  <a:gd name="connsiteX48" fmla="*/ 466524 w 710907"/>
                  <a:gd name="connsiteY48" fmla="*/ 448866 h 642111"/>
                  <a:gd name="connsiteX49" fmla="*/ 489991 w 710907"/>
                  <a:gd name="connsiteY49" fmla="*/ 416990 h 642111"/>
                  <a:gd name="connsiteX50" fmla="*/ 525231 w 710907"/>
                  <a:gd name="connsiteY50" fmla="*/ 395204 h 642111"/>
                  <a:gd name="connsiteX51" fmla="*/ 541971 w 710907"/>
                  <a:gd name="connsiteY51" fmla="*/ 349951 h 642111"/>
                  <a:gd name="connsiteX52" fmla="*/ 567121 w 710907"/>
                  <a:gd name="connsiteY52" fmla="*/ 329846 h 642111"/>
                  <a:gd name="connsiteX53" fmla="*/ 587225 w 710907"/>
                  <a:gd name="connsiteY53" fmla="*/ 306379 h 642111"/>
                  <a:gd name="connsiteX54" fmla="*/ 595634 w 710907"/>
                  <a:gd name="connsiteY54" fmla="*/ 274579 h 642111"/>
                  <a:gd name="connsiteX55" fmla="*/ 617419 w 710907"/>
                  <a:gd name="connsiteY55" fmla="*/ 242703 h 642111"/>
                  <a:gd name="connsiteX56" fmla="*/ 597315 w 710907"/>
                  <a:gd name="connsiteY56" fmla="*/ 224280 h 642111"/>
                  <a:gd name="connsiteX57" fmla="*/ 572166 w 710907"/>
                  <a:gd name="connsiteY57" fmla="*/ 183995 h 642111"/>
                  <a:gd name="connsiteX58" fmla="*/ 565439 w 710907"/>
                  <a:gd name="connsiteY58" fmla="*/ 143787 h 642111"/>
                  <a:gd name="connsiteX59" fmla="*/ 587225 w 710907"/>
                  <a:gd name="connsiteY59" fmla="*/ 120319 h 642111"/>
                  <a:gd name="connsiteX60" fmla="*/ 650901 w 710907"/>
                  <a:gd name="connsiteY60" fmla="*/ 132015 h 642111"/>
                  <a:gd name="connsiteX61" fmla="*/ 692791 w 710907"/>
                  <a:gd name="connsiteY61" fmla="*/ 115274 h 642111"/>
                  <a:gd name="connsiteX62" fmla="*/ 708002 w 710907"/>
                  <a:gd name="connsiteY62" fmla="*/ 89131 h 642111"/>
                  <a:gd name="connsiteX63" fmla="*/ 674980 w 710907"/>
                  <a:gd name="connsiteY63" fmla="*/ 71702 h 6421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</a:cxnLst>
                <a:rect l="l" t="t" r="r" b="b"/>
                <a:pathLst>
                  <a:path w="710907" h="642111">
                    <a:moveTo>
                      <a:pt x="674980" y="71702"/>
                    </a:moveTo>
                    <a:cubicBezTo>
                      <a:pt x="655258" y="62300"/>
                      <a:pt x="653347" y="45330"/>
                      <a:pt x="653347" y="39673"/>
                    </a:cubicBezTo>
                    <a:cubicBezTo>
                      <a:pt x="653347" y="34704"/>
                      <a:pt x="630950" y="21098"/>
                      <a:pt x="614668" y="8256"/>
                    </a:cubicBezTo>
                    <a:cubicBezTo>
                      <a:pt x="612527" y="8561"/>
                      <a:pt x="607482" y="9402"/>
                      <a:pt x="601748" y="10778"/>
                    </a:cubicBezTo>
                    <a:cubicBezTo>
                      <a:pt x="599685" y="8791"/>
                      <a:pt x="596933" y="7186"/>
                      <a:pt x="594029" y="5733"/>
                    </a:cubicBezTo>
                    <a:cubicBezTo>
                      <a:pt x="581263" y="19340"/>
                      <a:pt x="560394" y="22245"/>
                      <a:pt x="550915" y="18805"/>
                    </a:cubicBezTo>
                    <a:cubicBezTo>
                      <a:pt x="539373" y="14600"/>
                      <a:pt x="509331" y="24232"/>
                      <a:pt x="493584" y="35851"/>
                    </a:cubicBezTo>
                    <a:cubicBezTo>
                      <a:pt x="487851" y="40132"/>
                      <a:pt x="480360" y="41814"/>
                      <a:pt x="471646" y="43495"/>
                    </a:cubicBezTo>
                    <a:cubicBezTo>
                      <a:pt x="469428" y="44948"/>
                      <a:pt x="467288" y="46018"/>
                      <a:pt x="465300" y="46171"/>
                    </a:cubicBezTo>
                    <a:cubicBezTo>
                      <a:pt x="453987" y="47394"/>
                      <a:pt x="450241" y="58707"/>
                      <a:pt x="459032" y="67575"/>
                    </a:cubicBezTo>
                    <a:cubicBezTo>
                      <a:pt x="467823" y="76365"/>
                      <a:pt x="465300" y="82634"/>
                      <a:pt x="466600" y="92647"/>
                    </a:cubicBezTo>
                    <a:cubicBezTo>
                      <a:pt x="467823" y="102661"/>
                      <a:pt x="452764" y="112752"/>
                      <a:pt x="446496" y="122766"/>
                    </a:cubicBezTo>
                    <a:cubicBezTo>
                      <a:pt x="440228" y="132779"/>
                      <a:pt x="447796" y="145316"/>
                      <a:pt x="442750" y="156629"/>
                    </a:cubicBezTo>
                    <a:cubicBezTo>
                      <a:pt x="437705" y="167943"/>
                      <a:pt x="400020" y="150361"/>
                      <a:pt x="395051" y="155406"/>
                    </a:cubicBezTo>
                    <a:cubicBezTo>
                      <a:pt x="390005" y="160451"/>
                      <a:pt x="407587" y="175510"/>
                      <a:pt x="408810" y="183002"/>
                    </a:cubicBezTo>
                    <a:cubicBezTo>
                      <a:pt x="410110" y="190569"/>
                      <a:pt x="395051" y="199360"/>
                      <a:pt x="379916" y="200583"/>
                    </a:cubicBezTo>
                    <a:cubicBezTo>
                      <a:pt x="364856" y="201806"/>
                      <a:pt x="367379" y="220687"/>
                      <a:pt x="366079" y="245760"/>
                    </a:cubicBezTo>
                    <a:cubicBezTo>
                      <a:pt x="364856" y="270910"/>
                      <a:pt x="349797" y="274655"/>
                      <a:pt x="345975" y="264565"/>
                    </a:cubicBezTo>
                    <a:cubicBezTo>
                      <a:pt x="342229" y="254551"/>
                      <a:pt x="300798" y="268311"/>
                      <a:pt x="300798" y="279624"/>
                    </a:cubicBezTo>
                    <a:cubicBezTo>
                      <a:pt x="300798" y="290938"/>
                      <a:pt x="286962" y="288415"/>
                      <a:pt x="271903" y="287115"/>
                    </a:cubicBezTo>
                    <a:cubicBezTo>
                      <a:pt x="256844" y="285892"/>
                      <a:pt x="239263" y="300951"/>
                      <a:pt x="237963" y="307220"/>
                    </a:cubicBezTo>
                    <a:cubicBezTo>
                      <a:pt x="236740" y="313488"/>
                      <a:pt x="244232" y="344905"/>
                      <a:pt x="241708" y="349951"/>
                    </a:cubicBezTo>
                    <a:cubicBezTo>
                      <a:pt x="239263" y="354996"/>
                      <a:pt x="98610" y="376323"/>
                      <a:pt x="71015" y="371278"/>
                    </a:cubicBezTo>
                    <a:cubicBezTo>
                      <a:pt x="49076" y="367303"/>
                      <a:pt x="24844" y="364933"/>
                      <a:pt x="5733" y="364092"/>
                    </a:cubicBezTo>
                    <a:cubicBezTo>
                      <a:pt x="12996" y="371278"/>
                      <a:pt x="22703" y="379075"/>
                      <a:pt x="25684" y="386872"/>
                    </a:cubicBezTo>
                    <a:cubicBezTo>
                      <a:pt x="31265" y="401778"/>
                      <a:pt x="49152" y="415308"/>
                      <a:pt x="69257" y="423717"/>
                    </a:cubicBezTo>
                    <a:cubicBezTo>
                      <a:pt x="89361" y="432126"/>
                      <a:pt x="79270" y="467289"/>
                      <a:pt x="89361" y="470652"/>
                    </a:cubicBezTo>
                    <a:cubicBezTo>
                      <a:pt x="99451" y="474015"/>
                      <a:pt x="112828" y="500847"/>
                      <a:pt x="99451" y="502528"/>
                    </a:cubicBezTo>
                    <a:cubicBezTo>
                      <a:pt x="85997" y="504210"/>
                      <a:pt x="74301" y="507574"/>
                      <a:pt x="60924" y="514300"/>
                    </a:cubicBezTo>
                    <a:cubicBezTo>
                      <a:pt x="47471" y="520951"/>
                      <a:pt x="32411" y="537768"/>
                      <a:pt x="34094" y="557872"/>
                    </a:cubicBezTo>
                    <a:cubicBezTo>
                      <a:pt x="34322" y="560548"/>
                      <a:pt x="34705" y="564217"/>
                      <a:pt x="35163" y="568421"/>
                    </a:cubicBezTo>
                    <a:cubicBezTo>
                      <a:pt x="69410" y="569186"/>
                      <a:pt x="110000" y="567504"/>
                      <a:pt x="114357" y="562688"/>
                    </a:cubicBezTo>
                    <a:cubicBezTo>
                      <a:pt x="121236" y="555197"/>
                      <a:pt x="137595" y="551375"/>
                      <a:pt x="146997" y="557643"/>
                    </a:cubicBezTo>
                    <a:cubicBezTo>
                      <a:pt x="156400" y="563911"/>
                      <a:pt x="198443" y="566434"/>
                      <a:pt x="215413" y="557031"/>
                    </a:cubicBezTo>
                    <a:cubicBezTo>
                      <a:pt x="236052" y="545565"/>
                      <a:pt x="248665" y="557031"/>
                      <a:pt x="249276" y="567045"/>
                    </a:cubicBezTo>
                    <a:cubicBezTo>
                      <a:pt x="249888" y="577059"/>
                      <a:pt x="259290" y="581493"/>
                      <a:pt x="268693" y="590284"/>
                    </a:cubicBezTo>
                    <a:cubicBezTo>
                      <a:pt x="278095" y="599074"/>
                      <a:pt x="271215" y="609165"/>
                      <a:pt x="277484" y="619179"/>
                    </a:cubicBezTo>
                    <a:cubicBezTo>
                      <a:pt x="283751" y="629193"/>
                      <a:pt x="296288" y="627358"/>
                      <a:pt x="314558" y="635461"/>
                    </a:cubicBezTo>
                    <a:cubicBezTo>
                      <a:pt x="317080" y="636607"/>
                      <a:pt x="319297" y="638060"/>
                      <a:pt x="321361" y="639665"/>
                    </a:cubicBezTo>
                    <a:cubicBezTo>
                      <a:pt x="322508" y="638365"/>
                      <a:pt x="323425" y="637295"/>
                      <a:pt x="324036" y="636607"/>
                    </a:cubicBezTo>
                    <a:cubicBezTo>
                      <a:pt x="334127" y="624835"/>
                      <a:pt x="335809" y="604731"/>
                      <a:pt x="362640" y="609776"/>
                    </a:cubicBezTo>
                    <a:cubicBezTo>
                      <a:pt x="389471" y="614821"/>
                      <a:pt x="387788" y="604731"/>
                      <a:pt x="402848" y="608094"/>
                    </a:cubicBezTo>
                    <a:cubicBezTo>
                      <a:pt x="417983" y="611458"/>
                      <a:pt x="427997" y="609776"/>
                      <a:pt x="434647" y="599762"/>
                    </a:cubicBezTo>
                    <a:cubicBezTo>
                      <a:pt x="441374" y="589672"/>
                      <a:pt x="427920" y="569568"/>
                      <a:pt x="419588" y="561159"/>
                    </a:cubicBezTo>
                    <a:cubicBezTo>
                      <a:pt x="411180" y="552751"/>
                      <a:pt x="399408" y="534328"/>
                      <a:pt x="401166" y="517587"/>
                    </a:cubicBezTo>
                    <a:cubicBezTo>
                      <a:pt x="402848" y="500770"/>
                      <a:pt x="374335" y="500770"/>
                      <a:pt x="374335" y="487393"/>
                    </a:cubicBezTo>
                    <a:cubicBezTo>
                      <a:pt x="374335" y="474015"/>
                      <a:pt x="401166" y="452230"/>
                      <a:pt x="406211" y="447185"/>
                    </a:cubicBezTo>
                    <a:cubicBezTo>
                      <a:pt x="411256" y="442139"/>
                      <a:pt x="432966" y="460638"/>
                      <a:pt x="438011" y="450548"/>
                    </a:cubicBezTo>
                    <a:cubicBezTo>
                      <a:pt x="443056" y="440458"/>
                      <a:pt x="458115" y="447185"/>
                      <a:pt x="466524" y="448866"/>
                    </a:cubicBezTo>
                    <a:cubicBezTo>
                      <a:pt x="474932" y="450548"/>
                      <a:pt x="488309" y="432126"/>
                      <a:pt x="489991" y="416990"/>
                    </a:cubicBezTo>
                    <a:cubicBezTo>
                      <a:pt x="491673" y="401931"/>
                      <a:pt x="520186" y="400249"/>
                      <a:pt x="525231" y="395204"/>
                    </a:cubicBezTo>
                    <a:cubicBezTo>
                      <a:pt x="530276" y="390159"/>
                      <a:pt x="538608" y="356678"/>
                      <a:pt x="541971" y="349951"/>
                    </a:cubicBezTo>
                    <a:cubicBezTo>
                      <a:pt x="545335" y="343300"/>
                      <a:pt x="567121" y="348269"/>
                      <a:pt x="567121" y="329846"/>
                    </a:cubicBezTo>
                    <a:cubicBezTo>
                      <a:pt x="567121" y="311424"/>
                      <a:pt x="577211" y="308060"/>
                      <a:pt x="587225" y="306379"/>
                    </a:cubicBezTo>
                    <a:cubicBezTo>
                      <a:pt x="597239" y="304697"/>
                      <a:pt x="593876" y="287956"/>
                      <a:pt x="595634" y="274579"/>
                    </a:cubicBezTo>
                    <a:cubicBezTo>
                      <a:pt x="597315" y="261125"/>
                      <a:pt x="604042" y="246066"/>
                      <a:pt x="617419" y="242703"/>
                    </a:cubicBezTo>
                    <a:cubicBezTo>
                      <a:pt x="630873" y="239339"/>
                      <a:pt x="612374" y="220917"/>
                      <a:pt x="597315" y="224280"/>
                    </a:cubicBezTo>
                    <a:cubicBezTo>
                      <a:pt x="582256" y="227644"/>
                      <a:pt x="572166" y="183995"/>
                      <a:pt x="572166" y="183995"/>
                    </a:cubicBezTo>
                    <a:cubicBezTo>
                      <a:pt x="572166" y="183995"/>
                      <a:pt x="573848" y="148832"/>
                      <a:pt x="565439" y="143787"/>
                    </a:cubicBezTo>
                    <a:cubicBezTo>
                      <a:pt x="557030" y="138742"/>
                      <a:pt x="568803" y="120319"/>
                      <a:pt x="587225" y="120319"/>
                    </a:cubicBezTo>
                    <a:cubicBezTo>
                      <a:pt x="605647" y="120319"/>
                      <a:pt x="639205" y="140424"/>
                      <a:pt x="650901" y="132015"/>
                    </a:cubicBezTo>
                    <a:cubicBezTo>
                      <a:pt x="662597" y="123606"/>
                      <a:pt x="686140" y="118638"/>
                      <a:pt x="692791" y="115274"/>
                    </a:cubicBezTo>
                    <a:cubicBezTo>
                      <a:pt x="697836" y="112752"/>
                      <a:pt x="704869" y="96622"/>
                      <a:pt x="708002" y="89131"/>
                    </a:cubicBezTo>
                    <a:cubicBezTo>
                      <a:pt x="700358" y="84009"/>
                      <a:pt x="687517" y="77665"/>
                      <a:pt x="674980" y="71702"/>
                    </a:cubicBezTo>
                    <a:close/>
                  </a:path>
                </a:pathLst>
              </a:custGeom>
              <a:grpFill/>
              <a:ln w="9525" cap="flat">
                <a:solidFill>
                  <a:srgbClr val="112B5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uk-U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endParaRPr>
              </a:p>
            </p:txBody>
          </p:sp>
          <p:sp>
            <p:nvSpPr>
              <p:cNvPr id="793" name="Graphic 13">
                <a:extLst>
                  <a:ext uri="{FF2B5EF4-FFF2-40B4-BE49-F238E27FC236}">
                    <a16:creationId xmlns:a16="http://schemas.microsoft.com/office/drawing/2014/main" id="{85E8BD7A-2C17-FB26-B76B-056AB3BBAD3F}"/>
                  </a:ext>
                </a:extLst>
              </p:cNvPr>
              <p:cNvSpPr/>
              <p:nvPr/>
            </p:nvSpPr>
            <p:spPr>
              <a:xfrm>
                <a:off x="8213950" y="4108652"/>
                <a:ext cx="330499" cy="379390"/>
              </a:xfrm>
              <a:custGeom>
                <a:avLst/>
                <a:gdLst>
                  <a:gd name="connsiteX0" fmla="*/ 252876 w 505478"/>
                  <a:gd name="connsiteY0" fmla="*/ 12462 h 566477"/>
                  <a:gd name="connsiteX1" fmla="*/ 252876 w 505478"/>
                  <a:gd name="connsiteY1" fmla="*/ 60354 h 566477"/>
                  <a:gd name="connsiteX2" fmla="*/ 212957 w 505478"/>
                  <a:gd name="connsiteY2" fmla="*/ 110934 h 566477"/>
                  <a:gd name="connsiteX3" fmla="*/ 191612 w 505478"/>
                  <a:gd name="connsiteY3" fmla="*/ 164201 h 566477"/>
                  <a:gd name="connsiteX4" fmla="*/ 204566 w 505478"/>
                  <a:gd name="connsiteY4" fmla="*/ 164283 h 566477"/>
                  <a:gd name="connsiteX5" fmla="*/ 237071 w 505478"/>
                  <a:gd name="connsiteY5" fmla="*/ 209405 h 566477"/>
                  <a:gd name="connsiteX6" fmla="*/ 193730 w 505478"/>
                  <a:gd name="connsiteY6" fmla="*/ 341271 h 566477"/>
                  <a:gd name="connsiteX7" fmla="*/ 0 w 505478"/>
                  <a:gd name="connsiteY7" fmla="*/ 406675 h 566477"/>
                  <a:gd name="connsiteX8" fmla="*/ 77476 w 505478"/>
                  <a:gd name="connsiteY8" fmla="*/ 566477 h 566477"/>
                  <a:gd name="connsiteX9" fmla="*/ 93525 w 505478"/>
                  <a:gd name="connsiteY9" fmla="*/ 558740 h 566477"/>
                  <a:gd name="connsiteX10" fmla="*/ 196419 w 505478"/>
                  <a:gd name="connsiteY10" fmla="*/ 540984 h 566477"/>
                  <a:gd name="connsiteX11" fmla="*/ 220778 w 505478"/>
                  <a:gd name="connsiteY11" fmla="*/ 491463 h 566477"/>
                  <a:gd name="connsiteX12" fmla="*/ 289944 w 505478"/>
                  <a:gd name="connsiteY12" fmla="*/ 480223 h 566477"/>
                  <a:gd name="connsiteX13" fmla="*/ 331085 w 505478"/>
                  <a:gd name="connsiteY13" fmla="*/ 422313 h 566477"/>
                  <a:gd name="connsiteX14" fmla="*/ 371249 w 505478"/>
                  <a:gd name="connsiteY14" fmla="*/ 401788 h 566477"/>
                  <a:gd name="connsiteX15" fmla="*/ 392756 w 505478"/>
                  <a:gd name="connsiteY15" fmla="*/ 316755 h 566477"/>
                  <a:gd name="connsiteX16" fmla="*/ 444163 w 505478"/>
                  <a:gd name="connsiteY16" fmla="*/ 281162 h 566477"/>
                  <a:gd name="connsiteX17" fmla="*/ 496546 w 505478"/>
                  <a:gd name="connsiteY17" fmla="*/ 207369 h 566477"/>
                  <a:gd name="connsiteX18" fmla="*/ 491903 w 505478"/>
                  <a:gd name="connsiteY18" fmla="*/ 172753 h 566477"/>
                  <a:gd name="connsiteX19" fmla="*/ 438623 w 505478"/>
                  <a:gd name="connsiteY19" fmla="*/ 106454 h 566477"/>
                  <a:gd name="connsiteX20" fmla="*/ 332959 w 505478"/>
                  <a:gd name="connsiteY20" fmla="*/ 67195 h 566477"/>
                  <a:gd name="connsiteX21" fmla="*/ 298905 w 505478"/>
                  <a:gd name="connsiteY21" fmla="*/ 0 h 566477"/>
                  <a:gd name="connsiteX22" fmla="*/ 276909 w 505478"/>
                  <a:gd name="connsiteY22" fmla="*/ 12543 h 566477"/>
                  <a:gd name="connsiteX23" fmla="*/ 252876 w 505478"/>
                  <a:gd name="connsiteY23" fmla="*/ 12543 h 5664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505478" h="566477">
                    <a:moveTo>
                      <a:pt x="252876" y="12462"/>
                    </a:moveTo>
                    <a:lnTo>
                      <a:pt x="252876" y="60354"/>
                    </a:lnTo>
                    <a:lnTo>
                      <a:pt x="212957" y="110934"/>
                    </a:lnTo>
                    <a:lnTo>
                      <a:pt x="191612" y="164201"/>
                    </a:lnTo>
                    <a:cubicBezTo>
                      <a:pt x="197723" y="164527"/>
                      <a:pt x="202285" y="164608"/>
                      <a:pt x="204566" y="164283"/>
                    </a:cubicBezTo>
                    <a:cubicBezTo>
                      <a:pt x="220859" y="162491"/>
                      <a:pt x="237071" y="196862"/>
                      <a:pt x="237071" y="209405"/>
                    </a:cubicBezTo>
                    <a:cubicBezTo>
                      <a:pt x="237071" y="222030"/>
                      <a:pt x="202692" y="334022"/>
                      <a:pt x="193730" y="341271"/>
                    </a:cubicBezTo>
                    <a:cubicBezTo>
                      <a:pt x="187213" y="346565"/>
                      <a:pt x="74543" y="383625"/>
                      <a:pt x="0" y="406675"/>
                    </a:cubicBezTo>
                    <a:cubicBezTo>
                      <a:pt x="16131" y="440232"/>
                      <a:pt x="48473" y="506938"/>
                      <a:pt x="77476" y="566477"/>
                    </a:cubicBezTo>
                    <a:cubicBezTo>
                      <a:pt x="82445" y="564441"/>
                      <a:pt x="87741" y="562079"/>
                      <a:pt x="93525" y="558740"/>
                    </a:cubicBezTo>
                    <a:cubicBezTo>
                      <a:pt x="129045" y="538214"/>
                      <a:pt x="169290" y="548477"/>
                      <a:pt x="196419" y="540984"/>
                    </a:cubicBezTo>
                    <a:cubicBezTo>
                      <a:pt x="223548" y="533491"/>
                      <a:pt x="197315" y="511092"/>
                      <a:pt x="220778" y="491463"/>
                    </a:cubicBezTo>
                    <a:cubicBezTo>
                      <a:pt x="244078" y="471834"/>
                      <a:pt x="277805" y="486820"/>
                      <a:pt x="289944" y="480223"/>
                    </a:cubicBezTo>
                    <a:cubicBezTo>
                      <a:pt x="302164" y="473707"/>
                      <a:pt x="310555" y="430702"/>
                      <a:pt x="331085" y="422313"/>
                    </a:cubicBezTo>
                    <a:cubicBezTo>
                      <a:pt x="351615" y="413924"/>
                      <a:pt x="374100" y="419544"/>
                      <a:pt x="371249" y="401788"/>
                    </a:cubicBezTo>
                    <a:cubicBezTo>
                      <a:pt x="368479" y="384032"/>
                      <a:pt x="373123" y="320420"/>
                      <a:pt x="392756" y="316755"/>
                    </a:cubicBezTo>
                    <a:cubicBezTo>
                      <a:pt x="412390" y="313008"/>
                      <a:pt x="443185" y="292402"/>
                      <a:pt x="444163" y="281162"/>
                    </a:cubicBezTo>
                    <a:cubicBezTo>
                      <a:pt x="445140" y="269922"/>
                      <a:pt x="484408" y="227894"/>
                      <a:pt x="496546" y="207369"/>
                    </a:cubicBezTo>
                    <a:cubicBezTo>
                      <a:pt x="508685" y="186763"/>
                      <a:pt x="509663" y="175523"/>
                      <a:pt x="491903" y="172753"/>
                    </a:cubicBezTo>
                    <a:cubicBezTo>
                      <a:pt x="474143" y="169984"/>
                      <a:pt x="446036" y="120382"/>
                      <a:pt x="438623" y="106454"/>
                    </a:cubicBezTo>
                    <a:cubicBezTo>
                      <a:pt x="431128" y="92363"/>
                      <a:pt x="376952" y="101730"/>
                      <a:pt x="332959" y="67195"/>
                    </a:cubicBezTo>
                    <a:cubicBezTo>
                      <a:pt x="315118" y="53105"/>
                      <a:pt x="305260" y="26634"/>
                      <a:pt x="298905" y="0"/>
                    </a:cubicBezTo>
                    <a:lnTo>
                      <a:pt x="276909" y="12543"/>
                    </a:lnTo>
                    <a:lnTo>
                      <a:pt x="252876" y="12543"/>
                    </a:lnTo>
                    <a:close/>
                  </a:path>
                </a:pathLst>
              </a:custGeom>
              <a:grpFill/>
              <a:ln w="9525" cap="flat">
                <a:solidFill>
                  <a:srgbClr val="112B5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A" sz="18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7CD42"/>
                      </a:gs>
                      <a:gs pos="100000">
                        <a:srgbClr val="F6A423"/>
                      </a:gs>
                    </a:gsLst>
                    <a:lin ang="3000000" scaled="0"/>
                  </a:gradFill>
                  <a:effectLst/>
                  <a:uLnTx/>
                  <a:uFillTx/>
                  <a:latin typeface="Open Sans"/>
                  <a:ea typeface="+mn-ea"/>
                  <a:cs typeface="+mn-cs"/>
                </a:endParaRPr>
              </a:p>
            </p:txBody>
          </p:sp>
          <p:sp>
            <p:nvSpPr>
              <p:cNvPr id="794" name="Graphic 13">
                <a:extLst>
                  <a:ext uri="{FF2B5EF4-FFF2-40B4-BE49-F238E27FC236}">
                    <a16:creationId xmlns:a16="http://schemas.microsoft.com/office/drawing/2014/main" id="{9D52ABD2-5BAB-C232-AFB9-A623F44E8264}"/>
                  </a:ext>
                </a:extLst>
              </p:cNvPr>
              <p:cNvSpPr/>
              <p:nvPr/>
            </p:nvSpPr>
            <p:spPr>
              <a:xfrm>
                <a:off x="7825371" y="4380962"/>
                <a:ext cx="491515" cy="298218"/>
              </a:xfrm>
              <a:custGeom>
                <a:avLst/>
                <a:gdLst>
                  <a:gd name="connsiteX0" fmla="*/ 533288 w 751742"/>
                  <a:gd name="connsiteY0" fmla="*/ 17837 h 445277"/>
                  <a:gd name="connsiteX1" fmla="*/ 408561 w 751742"/>
                  <a:gd name="connsiteY1" fmla="*/ 25086 h 445277"/>
                  <a:gd name="connsiteX2" fmla="*/ 311044 w 751742"/>
                  <a:gd name="connsiteY2" fmla="*/ 109956 h 445277"/>
                  <a:gd name="connsiteX3" fmla="*/ 267703 w 751742"/>
                  <a:gd name="connsiteY3" fmla="*/ 126164 h 445277"/>
                  <a:gd name="connsiteX4" fmla="*/ 179148 w 751742"/>
                  <a:gd name="connsiteY4" fmla="*/ 111666 h 445277"/>
                  <a:gd name="connsiteX5" fmla="*/ 101427 w 751742"/>
                  <a:gd name="connsiteY5" fmla="*/ 104418 h 445277"/>
                  <a:gd name="connsiteX6" fmla="*/ 54420 w 751742"/>
                  <a:gd name="connsiteY6" fmla="*/ 97169 h 445277"/>
                  <a:gd name="connsiteX7" fmla="*/ 27373 w 751742"/>
                  <a:gd name="connsiteY7" fmla="*/ 120626 h 445277"/>
                  <a:gd name="connsiteX8" fmla="*/ 29165 w 751742"/>
                  <a:gd name="connsiteY8" fmla="*/ 154997 h 445277"/>
                  <a:gd name="connsiteX9" fmla="*/ 0 w 751742"/>
                  <a:gd name="connsiteY9" fmla="*/ 170961 h 445277"/>
                  <a:gd name="connsiteX10" fmla="*/ 5377 w 751742"/>
                  <a:gd name="connsiteY10" fmla="*/ 209975 h 445277"/>
                  <a:gd name="connsiteX11" fmla="*/ 24114 w 751742"/>
                  <a:gd name="connsiteY11" fmla="*/ 310890 h 445277"/>
                  <a:gd name="connsiteX12" fmla="*/ 45540 w 751742"/>
                  <a:gd name="connsiteY12" fmla="*/ 403498 h 445277"/>
                  <a:gd name="connsiteX13" fmla="*/ 160573 w 751742"/>
                  <a:gd name="connsiteY13" fmla="*/ 390385 h 445277"/>
                  <a:gd name="connsiteX14" fmla="*/ 241959 w 751742"/>
                  <a:gd name="connsiteY14" fmla="*/ 365136 h 445277"/>
                  <a:gd name="connsiteX15" fmla="*/ 311126 w 751742"/>
                  <a:gd name="connsiteY15" fmla="*/ 331497 h 445277"/>
                  <a:gd name="connsiteX16" fmla="*/ 373774 w 751742"/>
                  <a:gd name="connsiteY16" fmla="*/ 321235 h 445277"/>
                  <a:gd name="connsiteX17" fmla="*/ 423307 w 751742"/>
                  <a:gd name="connsiteY17" fmla="*/ 287596 h 445277"/>
                  <a:gd name="connsiteX18" fmla="*/ 556995 w 751742"/>
                  <a:gd name="connsiteY18" fmla="*/ 243695 h 445277"/>
                  <a:gd name="connsiteX19" fmla="*/ 617689 w 751742"/>
                  <a:gd name="connsiteY19" fmla="*/ 180083 h 445277"/>
                  <a:gd name="connsiteX20" fmla="*/ 671783 w 751742"/>
                  <a:gd name="connsiteY20" fmla="*/ 159803 h 445277"/>
                  <a:gd name="connsiteX21" fmla="*/ 594307 w 751742"/>
                  <a:gd name="connsiteY21" fmla="*/ 0 h 445277"/>
                  <a:gd name="connsiteX22" fmla="*/ 533288 w 751742"/>
                  <a:gd name="connsiteY22" fmla="*/ 17837 h 445277"/>
                  <a:gd name="connsiteX23" fmla="*/ 687425 w 751742"/>
                  <a:gd name="connsiteY23" fmla="*/ 436729 h 445277"/>
                  <a:gd name="connsiteX24" fmla="*/ 751703 w 751742"/>
                  <a:gd name="connsiteY24" fmla="*/ 424512 h 445277"/>
                  <a:gd name="connsiteX25" fmla="*/ 687425 w 751742"/>
                  <a:gd name="connsiteY25" fmla="*/ 436729 h 4452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751742" h="445277">
                    <a:moveTo>
                      <a:pt x="533288" y="17837"/>
                    </a:moveTo>
                    <a:cubicBezTo>
                      <a:pt x="500783" y="25086"/>
                      <a:pt x="419396" y="19711"/>
                      <a:pt x="408561" y="25086"/>
                    </a:cubicBezTo>
                    <a:cubicBezTo>
                      <a:pt x="397726" y="30462"/>
                      <a:pt x="321798" y="84625"/>
                      <a:pt x="311044" y="109956"/>
                    </a:cubicBezTo>
                    <a:cubicBezTo>
                      <a:pt x="300209" y="135205"/>
                      <a:pt x="283915" y="138870"/>
                      <a:pt x="267703" y="126164"/>
                    </a:cubicBezTo>
                    <a:cubicBezTo>
                      <a:pt x="251410" y="113540"/>
                      <a:pt x="184525" y="117124"/>
                      <a:pt x="179148" y="111666"/>
                    </a:cubicBezTo>
                    <a:cubicBezTo>
                      <a:pt x="173689" y="106209"/>
                      <a:pt x="124890" y="100834"/>
                      <a:pt x="101427" y="104418"/>
                    </a:cubicBezTo>
                    <a:cubicBezTo>
                      <a:pt x="77883" y="108001"/>
                      <a:pt x="65256" y="93585"/>
                      <a:pt x="54420" y="97169"/>
                    </a:cubicBezTo>
                    <a:cubicBezTo>
                      <a:pt x="43585" y="100752"/>
                      <a:pt x="32750" y="113458"/>
                      <a:pt x="27373" y="120626"/>
                    </a:cubicBezTo>
                    <a:cubicBezTo>
                      <a:pt x="21915" y="127875"/>
                      <a:pt x="32750" y="147748"/>
                      <a:pt x="29165" y="154997"/>
                    </a:cubicBezTo>
                    <a:cubicBezTo>
                      <a:pt x="28188" y="156871"/>
                      <a:pt x="16619" y="162979"/>
                      <a:pt x="0" y="170961"/>
                    </a:cubicBezTo>
                    <a:cubicBezTo>
                      <a:pt x="5703" y="184971"/>
                      <a:pt x="9043" y="199468"/>
                      <a:pt x="5377" y="209975"/>
                    </a:cubicBezTo>
                    <a:cubicBezTo>
                      <a:pt x="-2118" y="231396"/>
                      <a:pt x="4481" y="281895"/>
                      <a:pt x="24114" y="310890"/>
                    </a:cubicBezTo>
                    <a:cubicBezTo>
                      <a:pt x="43748" y="339886"/>
                      <a:pt x="36253" y="393154"/>
                      <a:pt x="45540" y="403498"/>
                    </a:cubicBezTo>
                    <a:cubicBezTo>
                      <a:pt x="54909" y="413760"/>
                      <a:pt x="127823" y="411887"/>
                      <a:pt x="160573" y="390385"/>
                    </a:cubicBezTo>
                    <a:cubicBezTo>
                      <a:pt x="193323" y="368882"/>
                      <a:pt x="215727" y="365136"/>
                      <a:pt x="241959" y="365136"/>
                    </a:cubicBezTo>
                    <a:cubicBezTo>
                      <a:pt x="268111" y="365136"/>
                      <a:pt x="302653" y="342737"/>
                      <a:pt x="311126" y="331497"/>
                    </a:cubicBezTo>
                    <a:cubicBezTo>
                      <a:pt x="319517" y="320257"/>
                      <a:pt x="357888" y="319361"/>
                      <a:pt x="373774" y="321235"/>
                    </a:cubicBezTo>
                    <a:cubicBezTo>
                      <a:pt x="389660" y="323108"/>
                      <a:pt x="405547" y="305352"/>
                      <a:pt x="423307" y="287596"/>
                    </a:cubicBezTo>
                    <a:cubicBezTo>
                      <a:pt x="441067" y="269840"/>
                      <a:pt x="497198" y="262347"/>
                      <a:pt x="556995" y="243695"/>
                    </a:cubicBezTo>
                    <a:cubicBezTo>
                      <a:pt x="616793" y="224962"/>
                      <a:pt x="603676" y="196943"/>
                      <a:pt x="617689" y="180083"/>
                    </a:cubicBezTo>
                    <a:cubicBezTo>
                      <a:pt x="629420" y="165993"/>
                      <a:pt x="645877" y="170065"/>
                      <a:pt x="671783" y="159803"/>
                    </a:cubicBezTo>
                    <a:cubicBezTo>
                      <a:pt x="642781" y="100264"/>
                      <a:pt x="610438" y="33557"/>
                      <a:pt x="594307" y="0"/>
                    </a:cubicBezTo>
                    <a:cubicBezTo>
                      <a:pt x="565549" y="9041"/>
                      <a:pt x="542331" y="15883"/>
                      <a:pt x="533288" y="17837"/>
                    </a:cubicBezTo>
                    <a:close/>
                    <a:moveTo>
                      <a:pt x="687425" y="436729"/>
                    </a:moveTo>
                    <a:cubicBezTo>
                      <a:pt x="708362" y="458394"/>
                      <a:pt x="749585" y="433064"/>
                      <a:pt x="751703" y="424512"/>
                    </a:cubicBezTo>
                    <a:cubicBezTo>
                      <a:pt x="753903" y="415797"/>
                      <a:pt x="663799" y="412294"/>
                      <a:pt x="687425" y="436729"/>
                    </a:cubicBezTo>
                    <a:close/>
                  </a:path>
                </a:pathLst>
              </a:custGeom>
              <a:grpFill/>
              <a:ln w="9525" cap="flat">
                <a:solidFill>
                  <a:srgbClr val="112B5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A" sz="18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7CD42"/>
                      </a:gs>
                      <a:gs pos="100000">
                        <a:srgbClr val="F6A423"/>
                      </a:gs>
                    </a:gsLst>
                    <a:lin ang="3000000" scaled="0"/>
                  </a:gradFill>
                  <a:effectLst/>
                  <a:uLnTx/>
                  <a:uFillTx/>
                  <a:latin typeface="Open Sans"/>
                  <a:ea typeface="+mn-ea"/>
                  <a:cs typeface="+mn-cs"/>
                </a:endParaRPr>
              </a:p>
            </p:txBody>
          </p:sp>
          <p:sp>
            <p:nvSpPr>
              <p:cNvPr id="795" name="Graphic 13">
                <a:extLst>
                  <a:ext uri="{FF2B5EF4-FFF2-40B4-BE49-F238E27FC236}">
                    <a16:creationId xmlns:a16="http://schemas.microsoft.com/office/drawing/2014/main" id="{71CA2679-6C12-049E-1226-80EAF437987B}"/>
                  </a:ext>
                </a:extLst>
              </p:cNvPr>
              <p:cNvSpPr/>
              <p:nvPr/>
            </p:nvSpPr>
            <p:spPr>
              <a:xfrm>
                <a:off x="7498529" y="3780659"/>
                <a:ext cx="870479" cy="714802"/>
              </a:xfrm>
              <a:custGeom>
                <a:avLst/>
                <a:gdLst>
                  <a:gd name="connsiteX0" fmla="*/ 796022 w 1331346"/>
                  <a:gd name="connsiteY0" fmla="*/ 223315 h 1067288"/>
                  <a:gd name="connsiteX1" fmla="*/ 683678 w 1331346"/>
                  <a:gd name="connsiteY1" fmla="*/ 210853 h 1067288"/>
                  <a:gd name="connsiteX2" fmla="*/ 608809 w 1331346"/>
                  <a:gd name="connsiteY2" fmla="*/ 185848 h 1067288"/>
                  <a:gd name="connsiteX3" fmla="*/ 456546 w 1331346"/>
                  <a:gd name="connsiteY3" fmla="*/ 73530 h 1067288"/>
                  <a:gd name="connsiteX4" fmla="*/ 331655 w 1331346"/>
                  <a:gd name="connsiteY4" fmla="*/ 1122 h 1067288"/>
                  <a:gd name="connsiteX5" fmla="*/ 279190 w 1331346"/>
                  <a:gd name="connsiteY5" fmla="*/ 1122 h 1067288"/>
                  <a:gd name="connsiteX6" fmla="*/ 214260 w 1331346"/>
                  <a:gd name="connsiteY6" fmla="*/ 21077 h 1067288"/>
                  <a:gd name="connsiteX7" fmla="*/ 151856 w 1331346"/>
                  <a:gd name="connsiteY7" fmla="*/ 60987 h 1067288"/>
                  <a:gd name="connsiteX8" fmla="*/ 199270 w 1331346"/>
                  <a:gd name="connsiteY8" fmla="*/ 115884 h 1067288"/>
                  <a:gd name="connsiteX9" fmla="*/ 161877 w 1331346"/>
                  <a:gd name="connsiteY9" fmla="*/ 145857 h 1067288"/>
                  <a:gd name="connsiteX10" fmla="*/ 121876 w 1331346"/>
                  <a:gd name="connsiteY10" fmla="*/ 163369 h 1067288"/>
                  <a:gd name="connsiteX11" fmla="*/ 71936 w 1331346"/>
                  <a:gd name="connsiteY11" fmla="*/ 200754 h 1067288"/>
                  <a:gd name="connsiteX12" fmla="*/ 9043 w 1331346"/>
                  <a:gd name="connsiteY12" fmla="*/ 172898 h 1067288"/>
                  <a:gd name="connsiteX13" fmla="*/ 2444 w 1331346"/>
                  <a:gd name="connsiteY13" fmla="*/ 190980 h 1067288"/>
                  <a:gd name="connsiteX14" fmla="*/ 0 w 1331346"/>
                  <a:gd name="connsiteY14" fmla="*/ 208002 h 1067288"/>
                  <a:gd name="connsiteX15" fmla="*/ 10591 w 1331346"/>
                  <a:gd name="connsiteY15" fmla="*/ 280085 h 1067288"/>
                  <a:gd name="connsiteX16" fmla="*/ 61997 w 1331346"/>
                  <a:gd name="connsiteY16" fmla="*/ 342719 h 1067288"/>
                  <a:gd name="connsiteX17" fmla="*/ 153648 w 1331346"/>
                  <a:gd name="connsiteY17" fmla="*/ 484766 h 1067288"/>
                  <a:gd name="connsiteX18" fmla="*/ 202285 w 1331346"/>
                  <a:gd name="connsiteY18" fmla="*/ 554812 h 1067288"/>
                  <a:gd name="connsiteX19" fmla="*/ 259312 w 1331346"/>
                  <a:gd name="connsiteY19" fmla="*/ 625917 h 1067288"/>
                  <a:gd name="connsiteX20" fmla="*/ 275280 w 1331346"/>
                  <a:gd name="connsiteY20" fmla="*/ 695963 h 1067288"/>
                  <a:gd name="connsiteX21" fmla="*/ 326767 w 1331346"/>
                  <a:gd name="connsiteY21" fmla="*/ 802498 h 1067288"/>
                  <a:gd name="connsiteX22" fmla="*/ 399681 w 1331346"/>
                  <a:gd name="connsiteY22" fmla="*/ 885739 h 1067288"/>
                  <a:gd name="connsiteX23" fmla="*/ 457605 w 1331346"/>
                  <a:gd name="connsiteY23" fmla="*/ 982012 h 1067288"/>
                  <a:gd name="connsiteX24" fmla="*/ 479112 w 1331346"/>
                  <a:gd name="connsiteY24" fmla="*/ 1030555 h 1067288"/>
                  <a:gd name="connsiteX25" fmla="*/ 499968 w 1331346"/>
                  <a:gd name="connsiteY25" fmla="*/ 1067289 h 1067288"/>
                  <a:gd name="connsiteX26" fmla="*/ 529133 w 1331346"/>
                  <a:gd name="connsiteY26" fmla="*/ 1051325 h 1067288"/>
                  <a:gd name="connsiteX27" fmla="*/ 527341 w 1331346"/>
                  <a:gd name="connsiteY27" fmla="*/ 1016953 h 1067288"/>
                  <a:gd name="connsiteX28" fmla="*/ 554389 w 1331346"/>
                  <a:gd name="connsiteY28" fmla="*/ 993496 h 1067288"/>
                  <a:gd name="connsiteX29" fmla="*/ 601395 w 1331346"/>
                  <a:gd name="connsiteY29" fmla="*/ 1000745 h 1067288"/>
                  <a:gd name="connsiteX30" fmla="*/ 679116 w 1331346"/>
                  <a:gd name="connsiteY30" fmla="*/ 1007994 h 1067288"/>
                  <a:gd name="connsiteX31" fmla="*/ 767671 w 1331346"/>
                  <a:gd name="connsiteY31" fmla="*/ 1022492 h 1067288"/>
                  <a:gd name="connsiteX32" fmla="*/ 811012 w 1331346"/>
                  <a:gd name="connsiteY32" fmla="*/ 1006283 h 1067288"/>
                  <a:gd name="connsiteX33" fmla="*/ 908529 w 1331346"/>
                  <a:gd name="connsiteY33" fmla="*/ 921414 h 1067288"/>
                  <a:gd name="connsiteX34" fmla="*/ 1033256 w 1331346"/>
                  <a:gd name="connsiteY34" fmla="*/ 914165 h 1067288"/>
                  <a:gd name="connsiteX35" fmla="*/ 1288006 w 1331346"/>
                  <a:gd name="connsiteY35" fmla="*/ 831087 h 1067288"/>
                  <a:gd name="connsiteX36" fmla="*/ 1331347 w 1331346"/>
                  <a:gd name="connsiteY36" fmla="*/ 699221 h 1067288"/>
                  <a:gd name="connsiteX37" fmla="*/ 1298841 w 1331346"/>
                  <a:gd name="connsiteY37" fmla="*/ 654098 h 1067288"/>
                  <a:gd name="connsiteX38" fmla="*/ 1139816 w 1331346"/>
                  <a:gd name="connsiteY38" fmla="*/ 636098 h 1067288"/>
                  <a:gd name="connsiteX39" fmla="*/ 1092157 w 1331346"/>
                  <a:gd name="connsiteY39" fmla="*/ 568251 h 1067288"/>
                  <a:gd name="connsiteX40" fmla="*/ 1065925 w 1331346"/>
                  <a:gd name="connsiteY40" fmla="*/ 527853 h 1067288"/>
                  <a:gd name="connsiteX41" fmla="*/ 1013052 w 1331346"/>
                  <a:gd name="connsiteY41" fmla="*/ 491445 h 1067288"/>
                  <a:gd name="connsiteX42" fmla="*/ 979243 w 1331346"/>
                  <a:gd name="connsiteY42" fmla="*/ 423353 h 1067288"/>
                  <a:gd name="connsiteX43" fmla="*/ 951218 w 1331346"/>
                  <a:gd name="connsiteY43" fmla="*/ 355181 h 1067288"/>
                  <a:gd name="connsiteX44" fmla="*/ 886696 w 1331346"/>
                  <a:gd name="connsiteY44" fmla="*/ 280329 h 1067288"/>
                  <a:gd name="connsiteX45" fmla="*/ 878712 w 1331346"/>
                  <a:gd name="connsiteY45" fmla="*/ 253532 h 1067288"/>
                  <a:gd name="connsiteX46" fmla="*/ 828446 w 1331346"/>
                  <a:gd name="connsiteY46" fmla="*/ 251007 h 1067288"/>
                  <a:gd name="connsiteX47" fmla="*/ 796022 w 1331346"/>
                  <a:gd name="connsiteY47" fmla="*/ 223315 h 10672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1331346" h="1067288">
                    <a:moveTo>
                      <a:pt x="796022" y="223315"/>
                    </a:moveTo>
                    <a:cubicBezTo>
                      <a:pt x="796022" y="223315"/>
                      <a:pt x="698668" y="210853"/>
                      <a:pt x="683678" y="210853"/>
                    </a:cubicBezTo>
                    <a:cubicBezTo>
                      <a:pt x="668688" y="210853"/>
                      <a:pt x="631213" y="205803"/>
                      <a:pt x="608809" y="185848"/>
                    </a:cubicBezTo>
                    <a:cubicBezTo>
                      <a:pt x="586324" y="165893"/>
                      <a:pt x="476505" y="83548"/>
                      <a:pt x="456546" y="73530"/>
                    </a:cubicBezTo>
                    <a:cubicBezTo>
                      <a:pt x="436586" y="63512"/>
                      <a:pt x="354141" y="3647"/>
                      <a:pt x="331655" y="1122"/>
                    </a:cubicBezTo>
                    <a:cubicBezTo>
                      <a:pt x="309170" y="-1403"/>
                      <a:pt x="306726" y="1122"/>
                      <a:pt x="279190" y="1122"/>
                    </a:cubicBezTo>
                    <a:cubicBezTo>
                      <a:pt x="251736" y="1122"/>
                      <a:pt x="264200" y="18552"/>
                      <a:pt x="214260" y="21077"/>
                    </a:cubicBezTo>
                    <a:cubicBezTo>
                      <a:pt x="164321" y="23602"/>
                      <a:pt x="136866" y="56019"/>
                      <a:pt x="151856" y="60987"/>
                    </a:cubicBezTo>
                    <a:cubicBezTo>
                      <a:pt x="166846" y="66037"/>
                      <a:pt x="214260" y="108472"/>
                      <a:pt x="199270" y="115884"/>
                    </a:cubicBezTo>
                    <a:cubicBezTo>
                      <a:pt x="184280" y="123377"/>
                      <a:pt x="181836" y="145857"/>
                      <a:pt x="161877" y="145857"/>
                    </a:cubicBezTo>
                    <a:cubicBezTo>
                      <a:pt x="141917" y="145857"/>
                      <a:pt x="121876" y="148382"/>
                      <a:pt x="121876" y="163369"/>
                    </a:cubicBezTo>
                    <a:cubicBezTo>
                      <a:pt x="121876" y="178355"/>
                      <a:pt x="94421" y="203278"/>
                      <a:pt x="71936" y="200754"/>
                    </a:cubicBezTo>
                    <a:cubicBezTo>
                      <a:pt x="59146" y="199369"/>
                      <a:pt x="30958" y="184952"/>
                      <a:pt x="9043" y="172898"/>
                    </a:cubicBezTo>
                    <a:lnTo>
                      <a:pt x="2444" y="190980"/>
                    </a:lnTo>
                    <a:lnTo>
                      <a:pt x="0" y="208002"/>
                    </a:lnTo>
                    <a:cubicBezTo>
                      <a:pt x="4399" y="221279"/>
                      <a:pt x="-2200" y="275850"/>
                      <a:pt x="10591" y="280085"/>
                    </a:cubicBezTo>
                    <a:cubicBezTo>
                      <a:pt x="24603" y="284809"/>
                      <a:pt x="32098" y="310058"/>
                      <a:pt x="61997" y="342719"/>
                    </a:cubicBezTo>
                    <a:cubicBezTo>
                      <a:pt x="91977" y="375461"/>
                      <a:pt x="152671" y="463263"/>
                      <a:pt x="153648" y="484766"/>
                    </a:cubicBezTo>
                    <a:cubicBezTo>
                      <a:pt x="154544" y="506268"/>
                      <a:pt x="164891" y="529644"/>
                      <a:pt x="202285" y="554812"/>
                    </a:cubicBezTo>
                    <a:cubicBezTo>
                      <a:pt x="239678" y="580061"/>
                      <a:pt x="239678" y="610930"/>
                      <a:pt x="259312" y="625917"/>
                    </a:cubicBezTo>
                    <a:cubicBezTo>
                      <a:pt x="278946" y="640903"/>
                      <a:pt x="274302" y="658660"/>
                      <a:pt x="275280" y="695963"/>
                    </a:cubicBezTo>
                    <a:cubicBezTo>
                      <a:pt x="276176" y="733348"/>
                      <a:pt x="293040" y="781973"/>
                      <a:pt x="326767" y="802498"/>
                    </a:cubicBezTo>
                    <a:cubicBezTo>
                      <a:pt x="360414" y="823105"/>
                      <a:pt x="383795" y="845503"/>
                      <a:pt x="399681" y="885739"/>
                    </a:cubicBezTo>
                    <a:cubicBezTo>
                      <a:pt x="415567" y="925893"/>
                      <a:pt x="436179" y="960509"/>
                      <a:pt x="457605" y="982012"/>
                    </a:cubicBezTo>
                    <a:cubicBezTo>
                      <a:pt x="479112" y="1003433"/>
                      <a:pt x="466973" y="1014672"/>
                      <a:pt x="479112" y="1030555"/>
                    </a:cubicBezTo>
                    <a:cubicBezTo>
                      <a:pt x="485304" y="1038700"/>
                      <a:pt x="493939" y="1052710"/>
                      <a:pt x="499968" y="1067289"/>
                    </a:cubicBezTo>
                    <a:cubicBezTo>
                      <a:pt x="516587" y="1059307"/>
                      <a:pt x="528156" y="1053198"/>
                      <a:pt x="529133" y="1051325"/>
                    </a:cubicBezTo>
                    <a:cubicBezTo>
                      <a:pt x="532718" y="1044076"/>
                      <a:pt x="521883" y="1024202"/>
                      <a:pt x="527341" y="1016953"/>
                    </a:cubicBezTo>
                    <a:cubicBezTo>
                      <a:pt x="532718" y="1009704"/>
                      <a:pt x="543553" y="997080"/>
                      <a:pt x="554389" y="993496"/>
                    </a:cubicBezTo>
                    <a:cubicBezTo>
                      <a:pt x="565224" y="989912"/>
                      <a:pt x="577851" y="1004329"/>
                      <a:pt x="601395" y="1000745"/>
                    </a:cubicBezTo>
                    <a:cubicBezTo>
                      <a:pt x="624858" y="997080"/>
                      <a:pt x="673657" y="1002537"/>
                      <a:pt x="679116" y="1007994"/>
                    </a:cubicBezTo>
                    <a:cubicBezTo>
                      <a:pt x="684493" y="1013451"/>
                      <a:pt x="751378" y="1009786"/>
                      <a:pt x="767671" y="1022492"/>
                    </a:cubicBezTo>
                    <a:cubicBezTo>
                      <a:pt x="783883" y="1035116"/>
                      <a:pt x="800177" y="1031532"/>
                      <a:pt x="811012" y="1006283"/>
                    </a:cubicBezTo>
                    <a:cubicBezTo>
                      <a:pt x="821847" y="980953"/>
                      <a:pt x="897694" y="926789"/>
                      <a:pt x="908529" y="921414"/>
                    </a:cubicBezTo>
                    <a:cubicBezTo>
                      <a:pt x="919364" y="915957"/>
                      <a:pt x="1000669" y="921414"/>
                      <a:pt x="1033256" y="914165"/>
                    </a:cubicBezTo>
                    <a:cubicBezTo>
                      <a:pt x="1065762" y="906997"/>
                      <a:pt x="1278963" y="838336"/>
                      <a:pt x="1288006" y="831087"/>
                    </a:cubicBezTo>
                    <a:cubicBezTo>
                      <a:pt x="1297049" y="823838"/>
                      <a:pt x="1331347" y="711927"/>
                      <a:pt x="1331347" y="699221"/>
                    </a:cubicBezTo>
                    <a:cubicBezTo>
                      <a:pt x="1331347" y="686596"/>
                      <a:pt x="1315053" y="652225"/>
                      <a:pt x="1298841" y="654098"/>
                    </a:cubicBezTo>
                    <a:cubicBezTo>
                      <a:pt x="1282548" y="655890"/>
                      <a:pt x="1148940" y="641474"/>
                      <a:pt x="1139816" y="636098"/>
                    </a:cubicBezTo>
                    <a:cubicBezTo>
                      <a:pt x="1132566" y="631700"/>
                      <a:pt x="1097045" y="604985"/>
                      <a:pt x="1092157" y="568251"/>
                    </a:cubicBezTo>
                    <a:cubicBezTo>
                      <a:pt x="1081648" y="560188"/>
                      <a:pt x="1069509" y="542839"/>
                      <a:pt x="1065925" y="527853"/>
                    </a:cubicBezTo>
                    <a:cubicBezTo>
                      <a:pt x="1050527" y="529807"/>
                      <a:pt x="1026413" y="526223"/>
                      <a:pt x="1013052" y="491445"/>
                    </a:cubicBezTo>
                    <a:cubicBezTo>
                      <a:pt x="1000669" y="482974"/>
                      <a:pt x="967838" y="436304"/>
                      <a:pt x="979243" y="423353"/>
                    </a:cubicBezTo>
                    <a:cubicBezTo>
                      <a:pt x="993256" y="407471"/>
                      <a:pt x="971748" y="373833"/>
                      <a:pt x="951218" y="355181"/>
                    </a:cubicBezTo>
                    <a:cubicBezTo>
                      <a:pt x="930688" y="336448"/>
                      <a:pt x="888569" y="301832"/>
                      <a:pt x="886696" y="280329"/>
                    </a:cubicBezTo>
                    <a:cubicBezTo>
                      <a:pt x="886207" y="274465"/>
                      <a:pt x="883030" y="264691"/>
                      <a:pt x="878712" y="253532"/>
                    </a:cubicBezTo>
                    <a:lnTo>
                      <a:pt x="828446" y="251007"/>
                    </a:lnTo>
                    <a:lnTo>
                      <a:pt x="796022" y="223315"/>
                    </a:lnTo>
                    <a:close/>
                  </a:path>
                </a:pathLst>
              </a:custGeom>
              <a:grpFill/>
              <a:ln w="9525" cap="flat">
                <a:solidFill>
                  <a:srgbClr val="112B5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A" sz="18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7CD42"/>
                      </a:gs>
                      <a:gs pos="100000">
                        <a:srgbClr val="F6A423"/>
                      </a:gs>
                    </a:gsLst>
                    <a:lin ang="3000000" scaled="0"/>
                  </a:gradFill>
                  <a:effectLst/>
                  <a:uLnTx/>
                  <a:uFillTx/>
                  <a:latin typeface="Open Sans"/>
                  <a:ea typeface="+mn-ea"/>
                  <a:cs typeface="+mn-cs"/>
                </a:endParaRPr>
              </a:p>
            </p:txBody>
          </p:sp>
        </p:grpSp>
        <p:grpSp>
          <p:nvGrpSpPr>
            <p:cNvPr id="405" name="Group 404">
              <a:extLst>
                <a:ext uri="{FF2B5EF4-FFF2-40B4-BE49-F238E27FC236}">
                  <a16:creationId xmlns:a16="http://schemas.microsoft.com/office/drawing/2014/main" id="{889AE5D1-433D-AB53-7AAC-DF43753AEC82}"/>
                </a:ext>
              </a:extLst>
            </p:cNvPr>
            <p:cNvGrpSpPr/>
            <p:nvPr/>
          </p:nvGrpSpPr>
          <p:grpSpPr>
            <a:xfrm>
              <a:off x="8930262" y="3616533"/>
              <a:ext cx="2620903" cy="2049672"/>
              <a:chOff x="8930262" y="3616533"/>
              <a:chExt cx="2620903" cy="2049672"/>
            </a:xfrm>
            <a:grpFill/>
          </p:grpSpPr>
          <p:grpSp>
            <p:nvGrpSpPr>
              <p:cNvPr id="768" name="Group 767">
                <a:extLst>
                  <a:ext uri="{FF2B5EF4-FFF2-40B4-BE49-F238E27FC236}">
                    <a16:creationId xmlns:a16="http://schemas.microsoft.com/office/drawing/2014/main" id="{E8DD167D-DA42-4A55-6149-C071BD2710D5}"/>
                  </a:ext>
                </a:extLst>
              </p:cNvPr>
              <p:cNvGrpSpPr/>
              <p:nvPr/>
            </p:nvGrpSpPr>
            <p:grpSpPr>
              <a:xfrm>
                <a:off x="8930262" y="3616533"/>
                <a:ext cx="1699298" cy="1346216"/>
                <a:chOff x="8930262" y="3616533"/>
                <a:chExt cx="1699298" cy="1346216"/>
              </a:xfrm>
              <a:grpFill/>
            </p:grpSpPr>
            <p:sp>
              <p:nvSpPr>
                <p:cNvPr id="775" name="Freeform: Shape 102">
                  <a:extLst>
                    <a:ext uri="{FF2B5EF4-FFF2-40B4-BE49-F238E27FC236}">
                      <a16:creationId xmlns:a16="http://schemas.microsoft.com/office/drawing/2014/main" id="{67B8F625-09AF-E216-F6AB-1878504177F5}"/>
                    </a:ext>
                  </a:extLst>
                </p:cNvPr>
                <p:cNvSpPr/>
                <p:nvPr/>
              </p:nvSpPr>
              <p:spPr>
                <a:xfrm>
                  <a:off x="9756425" y="4053152"/>
                  <a:ext cx="183460" cy="244614"/>
                </a:xfrm>
                <a:custGeom>
                  <a:avLst/>
                  <a:gdLst>
                    <a:gd name="connsiteX0" fmla="*/ 183555 w 183459"/>
                    <a:gd name="connsiteY0" fmla="*/ 203658 h 244613"/>
                    <a:gd name="connsiteX1" fmla="*/ 166432 w 183459"/>
                    <a:gd name="connsiteY1" fmla="*/ 121712 h 244613"/>
                    <a:gd name="connsiteX2" fmla="*/ 135932 w 183459"/>
                    <a:gd name="connsiteY2" fmla="*/ 154735 h 244613"/>
                    <a:gd name="connsiteX3" fmla="*/ 138454 w 183459"/>
                    <a:gd name="connsiteY3" fmla="*/ 108946 h 244613"/>
                    <a:gd name="connsiteX4" fmla="*/ 171554 w 183459"/>
                    <a:gd name="connsiteY4" fmla="*/ 65681 h 244613"/>
                    <a:gd name="connsiteX5" fmla="*/ 141054 w 183459"/>
                    <a:gd name="connsiteY5" fmla="*/ 55514 h 244613"/>
                    <a:gd name="connsiteX6" fmla="*/ 92742 w 183459"/>
                    <a:gd name="connsiteY6" fmla="*/ 58036 h 244613"/>
                    <a:gd name="connsiteX7" fmla="*/ 72332 w 183459"/>
                    <a:gd name="connsiteY7" fmla="*/ 37703 h 244613"/>
                    <a:gd name="connsiteX8" fmla="*/ 44355 w 183459"/>
                    <a:gd name="connsiteY8" fmla="*/ 14770 h 244613"/>
                    <a:gd name="connsiteX9" fmla="*/ 8733 w 183459"/>
                    <a:gd name="connsiteY9" fmla="*/ 14770 h 244613"/>
                    <a:gd name="connsiteX10" fmla="*/ 36710 w 183459"/>
                    <a:gd name="connsiteY10" fmla="*/ 50468 h 244613"/>
                    <a:gd name="connsiteX11" fmla="*/ 13855 w 183459"/>
                    <a:gd name="connsiteY11" fmla="*/ 68280 h 244613"/>
                    <a:gd name="connsiteX12" fmla="*/ 24021 w 183459"/>
                    <a:gd name="connsiteY12" fmla="*/ 131879 h 244613"/>
                    <a:gd name="connsiteX13" fmla="*/ 39003 w 183459"/>
                    <a:gd name="connsiteY13" fmla="*/ 209544 h 244613"/>
                    <a:gd name="connsiteX14" fmla="*/ 67364 w 183459"/>
                    <a:gd name="connsiteY14" fmla="*/ 201747 h 244613"/>
                    <a:gd name="connsiteX15" fmla="*/ 101227 w 183459"/>
                    <a:gd name="connsiteY15" fmla="*/ 185465 h 244613"/>
                    <a:gd name="connsiteX16" fmla="*/ 126911 w 183459"/>
                    <a:gd name="connsiteY16" fmla="*/ 164749 h 244613"/>
                    <a:gd name="connsiteX17" fmla="*/ 149538 w 183459"/>
                    <a:gd name="connsiteY17" fmla="*/ 222539 h 244613"/>
                    <a:gd name="connsiteX18" fmla="*/ 156189 w 183459"/>
                    <a:gd name="connsiteY18" fmla="*/ 243943 h 244613"/>
                    <a:gd name="connsiteX19" fmla="*/ 171401 w 183459"/>
                    <a:gd name="connsiteY19" fmla="*/ 231483 h 244613"/>
                    <a:gd name="connsiteX20" fmla="*/ 183555 w 183459"/>
                    <a:gd name="connsiteY20" fmla="*/ 203658 h 2446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183459" h="244613">
                      <a:moveTo>
                        <a:pt x="183555" y="203658"/>
                      </a:moveTo>
                      <a:cubicBezTo>
                        <a:pt x="176063" y="162074"/>
                        <a:pt x="171859" y="121712"/>
                        <a:pt x="166432" y="121712"/>
                      </a:cubicBezTo>
                      <a:cubicBezTo>
                        <a:pt x="158788" y="121712"/>
                        <a:pt x="148621" y="157334"/>
                        <a:pt x="135932" y="154735"/>
                      </a:cubicBezTo>
                      <a:cubicBezTo>
                        <a:pt x="123166" y="152212"/>
                        <a:pt x="123166" y="108946"/>
                        <a:pt x="138454" y="108946"/>
                      </a:cubicBezTo>
                      <a:cubicBezTo>
                        <a:pt x="153742" y="108946"/>
                        <a:pt x="171554" y="75847"/>
                        <a:pt x="171554" y="65681"/>
                      </a:cubicBezTo>
                      <a:cubicBezTo>
                        <a:pt x="171554" y="55514"/>
                        <a:pt x="156342" y="55514"/>
                        <a:pt x="141054" y="55514"/>
                      </a:cubicBezTo>
                      <a:cubicBezTo>
                        <a:pt x="125765" y="55514"/>
                        <a:pt x="92742" y="58036"/>
                        <a:pt x="92742" y="58036"/>
                      </a:cubicBezTo>
                      <a:cubicBezTo>
                        <a:pt x="92742" y="58036"/>
                        <a:pt x="72332" y="50392"/>
                        <a:pt x="72332" y="37703"/>
                      </a:cubicBezTo>
                      <a:cubicBezTo>
                        <a:pt x="72332" y="25013"/>
                        <a:pt x="64687" y="14770"/>
                        <a:pt x="44355" y="14770"/>
                      </a:cubicBezTo>
                      <a:cubicBezTo>
                        <a:pt x="24021" y="14770"/>
                        <a:pt x="24021" y="-5563"/>
                        <a:pt x="8733" y="14770"/>
                      </a:cubicBezTo>
                      <a:cubicBezTo>
                        <a:pt x="-6556" y="35104"/>
                        <a:pt x="41831" y="35104"/>
                        <a:pt x="36710" y="50468"/>
                      </a:cubicBezTo>
                      <a:cubicBezTo>
                        <a:pt x="31589" y="65681"/>
                        <a:pt x="16377" y="55514"/>
                        <a:pt x="13855" y="68280"/>
                      </a:cubicBezTo>
                      <a:cubicBezTo>
                        <a:pt x="11331" y="80969"/>
                        <a:pt x="16453" y="114068"/>
                        <a:pt x="24021" y="131879"/>
                      </a:cubicBezTo>
                      <a:cubicBezTo>
                        <a:pt x="29831" y="145639"/>
                        <a:pt x="38698" y="180343"/>
                        <a:pt x="39003" y="209544"/>
                      </a:cubicBezTo>
                      <a:cubicBezTo>
                        <a:pt x="50852" y="207250"/>
                        <a:pt x="56356" y="201747"/>
                        <a:pt x="67364" y="201747"/>
                      </a:cubicBezTo>
                      <a:cubicBezTo>
                        <a:pt x="81199" y="201747"/>
                        <a:pt x="100003" y="199912"/>
                        <a:pt x="101227" y="185465"/>
                      </a:cubicBezTo>
                      <a:cubicBezTo>
                        <a:pt x="102450" y="171017"/>
                        <a:pt x="118197" y="160392"/>
                        <a:pt x="126911" y="164749"/>
                      </a:cubicBezTo>
                      <a:cubicBezTo>
                        <a:pt x="135702" y="169183"/>
                        <a:pt x="148926" y="204346"/>
                        <a:pt x="149538" y="222539"/>
                      </a:cubicBezTo>
                      <a:cubicBezTo>
                        <a:pt x="149767" y="228348"/>
                        <a:pt x="152290" y="235993"/>
                        <a:pt x="156189" y="243943"/>
                      </a:cubicBezTo>
                      <a:cubicBezTo>
                        <a:pt x="163221" y="237063"/>
                        <a:pt x="171401" y="231483"/>
                        <a:pt x="171401" y="231483"/>
                      </a:cubicBezTo>
                      <a:cubicBezTo>
                        <a:pt x="171401" y="231483"/>
                        <a:pt x="176445" y="212143"/>
                        <a:pt x="183555" y="203658"/>
                      </a:cubicBezTo>
                      <a:close/>
                    </a:path>
                  </a:pathLst>
                </a:custGeom>
                <a:grpFill/>
                <a:ln w="9525" cap="flat">
                  <a:solidFill>
                    <a:srgbClr val="112B5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uk-UA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endParaRPr>
                </a:p>
              </p:txBody>
            </p:sp>
            <p:sp>
              <p:nvSpPr>
                <p:cNvPr id="776" name="Freeform: Shape 103">
                  <a:extLst>
                    <a:ext uri="{FF2B5EF4-FFF2-40B4-BE49-F238E27FC236}">
                      <a16:creationId xmlns:a16="http://schemas.microsoft.com/office/drawing/2014/main" id="{C1A67576-EBA4-8CCF-0936-F90CA11F4B35}"/>
                    </a:ext>
                  </a:extLst>
                </p:cNvPr>
                <p:cNvSpPr/>
                <p:nvPr/>
              </p:nvSpPr>
              <p:spPr>
                <a:xfrm>
                  <a:off x="8930262" y="3616533"/>
                  <a:ext cx="1184845" cy="1253646"/>
                </a:xfrm>
                <a:custGeom>
                  <a:avLst/>
                  <a:gdLst>
                    <a:gd name="connsiteX0" fmla="*/ 850107 w 1184845"/>
                    <a:gd name="connsiteY0" fmla="*/ 568498 h 1253645"/>
                    <a:gd name="connsiteX1" fmla="*/ 839941 w 1184845"/>
                    <a:gd name="connsiteY1" fmla="*/ 504898 h 1253645"/>
                    <a:gd name="connsiteX2" fmla="*/ 862797 w 1184845"/>
                    <a:gd name="connsiteY2" fmla="*/ 487087 h 1253645"/>
                    <a:gd name="connsiteX3" fmla="*/ 834819 w 1184845"/>
                    <a:gd name="connsiteY3" fmla="*/ 451389 h 1253645"/>
                    <a:gd name="connsiteX4" fmla="*/ 870441 w 1184845"/>
                    <a:gd name="connsiteY4" fmla="*/ 451389 h 1253645"/>
                    <a:gd name="connsiteX5" fmla="*/ 898419 w 1184845"/>
                    <a:gd name="connsiteY5" fmla="*/ 474322 h 1253645"/>
                    <a:gd name="connsiteX6" fmla="*/ 918828 w 1184845"/>
                    <a:gd name="connsiteY6" fmla="*/ 494655 h 1253645"/>
                    <a:gd name="connsiteX7" fmla="*/ 967140 w 1184845"/>
                    <a:gd name="connsiteY7" fmla="*/ 492132 h 1253645"/>
                    <a:gd name="connsiteX8" fmla="*/ 997640 w 1184845"/>
                    <a:gd name="connsiteY8" fmla="*/ 502299 h 1253645"/>
                    <a:gd name="connsiteX9" fmla="*/ 964540 w 1184845"/>
                    <a:gd name="connsiteY9" fmla="*/ 545565 h 1253645"/>
                    <a:gd name="connsiteX10" fmla="*/ 962018 w 1184845"/>
                    <a:gd name="connsiteY10" fmla="*/ 591354 h 1253645"/>
                    <a:gd name="connsiteX11" fmla="*/ 992518 w 1184845"/>
                    <a:gd name="connsiteY11" fmla="*/ 558331 h 1253645"/>
                    <a:gd name="connsiteX12" fmla="*/ 1009641 w 1184845"/>
                    <a:gd name="connsiteY12" fmla="*/ 640277 h 1253645"/>
                    <a:gd name="connsiteX13" fmla="*/ 1015833 w 1184845"/>
                    <a:gd name="connsiteY13" fmla="*/ 636225 h 1253645"/>
                    <a:gd name="connsiteX14" fmla="*/ 1027604 w 1184845"/>
                    <a:gd name="connsiteY14" fmla="*/ 590972 h 1253645"/>
                    <a:gd name="connsiteX15" fmla="*/ 1036014 w 1184845"/>
                    <a:gd name="connsiteY15" fmla="*/ 549082 h 1253645"/>
                    <a:gd name="connsiteX16" fmla="*/ 1069571 w 1184845"/>
                    <a:gd name="connsiteY16" fmla="*/ 550763 h 1253645"/>
                    <a:gd name="connsiteX17" fmla="*/ 1084631 w 1184845"/>
                    <a:gd name="connsiteY17" fmla="*/ 498783 h 1253645"/>
                    <a:gd name="connsiteX18" fmla="*/ 1096402 w 1184845"/>
                    <a:gd name="connsiteY18" fmla="*/ 446802 h 1253645"/>
                    <a:gd name="connsiteX19" fmla="*/ 1124915 w 1184845"/>
                    <a:gd name="connsiteY19" fmla="*/ 413244 h 1253645"/>
                    <a:gd name="connsiteX20" fmla="*/ 1160155 w 1184845"/>
                    <a:gd name="connsiteY20" fmla="*/ 398185 h 1253645"/>
                    <a:gd name="connsiteX21" fmla="*/ 1178577 w 1184845"/>
                    <a:gd name="connsiteY21" fmla="*/ 398185 h 1253645"/>
                    <a:gd name="connsiteX22" fmla="*/ 1175214 w 1184845"/>
                    <a:gd name="connsiteY22" fmla="*/ 369673 h 1253645"/>
                    <a:gd name="connsiteX23" fmla="*/ 1185304 w 1184845"/>
                    <a:gd name="connsiteY23" fmla="*/ 349568 h 1253645"/>
                    <a:gd name="connsiteX24" fmla="*/ 1160155 w 1184845"/>
                    <a:gd name="connsiteY24" fmla="*/ 336115 h 1253645"/>
                    <a:gd name="connsiteX25" fmla="*/ 1143337 w 1184845"/>
                    <a:gd name="connsiteY25" fmla="*/ 307602 h 1253645"/>
                    <a:gd name="connsiteX26" fmla="*/ 1121552 w 1184845"/>
                    <a:gd name="connsiteY26" fmla="*/ 310965 h 1253645"/>
                    <a:gd name="connsiteX27" fmla="*/ 1071253 w 1184845"/>
                    <a:gd name="connsiteY27" fmla="*/ 312647 h 1253645"/>
                    <a:gd name="connsiteX28" fmla="*/ 1034408 w 1184845"/>
                    <a:gd name="connsiteY28" fmla="*/ 336115 h 1253645"/>
                    <a:gd name="connsiteX29" fmla="*/ 1017668 w 1184845"/>
                    <a:gd name="connsiteY29" fmla="*/ 352855 h 1253645"/>
                    <a:gd name="connsiteX30" fmla="*/ 997563 w 1184845"/>
                    <a:gd name="connsiteY30" fmla="*/ 371278 h 1253645"/>
                    <a:gd name="connsiteX31" fmla="*/ 975778 w 1184845"/>
                    <a:gd name="connsiteY31" fmla="*/ 379687 h 1253645"/>
                    <a:gd name="connsiteX32" fmla="*/ 980822 w 1184845"/>
                    <a:gd name="connsiteY32" fmla="*/ 416532 h 1253645"/>
                    <a:gd name="connsiteX33" fmla="*/ 938932 w 1184845"/>
                    <a:gd name="connsiteY33" fmla="*/ 421577 h 1253645"/>
                    <a:gd name="connsiteX34" fmla="*/ 898647 w 1184845"/>
                    <a:gd name="connsiteY34" fmla="*/ 418213 h 1253645"/>
                    <a:gd name="connsiteX35" fmla="*/ 870211 w 1184845"/>
                    <a:gd name="connsiteY35" fmla="*/ 411486 h 1253645"/>
                    <a:gd name="connsiteX36" fmla="*/ 856758 w 1184845"/>
                    <a:gd name="connsiteY36" fmla="*/ 382974 h 1253645"/>
                    <a:gd name="connsiteX37" fmla="*/ 843304 w 1184845"/>
                    <a:gd name="connsiteY37" fmla="*/ 361188 h 1253645"/>
                    <a:gd name="connsiteX38" fmla="*/ 826564 w 1184845"/>
                    <a:gd name="connsiteY38" fmla="*/ 381292 h 1253645"/>
                    <a:gd name="connsiteX39" fmla="*/ 824881 w 1184845"/>
                    <a:gd name="connsiteY39" fmla="*/ 424864 h 1253645"/>
                    <a:gd name="connsiteX40" fmla="*/ 751116 w 1184845"/>
                    <a:gd name="connsiteY40" fmla="*/ 431591 h 1253645"/>
                    <a:gd name="connsiteX41" fmla="*/ 695772 w 1184845"/>
                    <a:gd name="connsiteY41" fmla="*/ 409805 h 1253645"/>
                    <a:gd name="connsiteX42" fmla="*/ 672304 w 1184845"/>
                    <a:gd name="connsiteY42" fmla="*/ 386337 h 1253645"/>
                    <a:gd name="connsiteX43" fmla="*/ 632096 w 1184845"/>
                    <a:gd name="connsiteY43" fmla="*/ 392987 h 1253645"/>
                    <a:gd name="connsiteX44" fmla="*/ 596856 w 1184845"/>
                    <a:gd name="connsiteY44" fmla="*/ 372883 h 1253645"/>
                    <a:gd name="connsiteX45" fmla="*/ 564980 w 1184845"/>
                    <a:gd name="connsiteY45" fmla="*/ 356066 h 1253645"/>
                    <a:gd name="connsiteX46" fmla="*/ 531422 w 1184845"/>
                    <a:gd name="connsiteY46" fmla="*/ 339325 h 1253645"/>
                    <a:gd name="connsiteX47" fmla="*/ 509636 w 1184845"/>
                    <a:gd name="connsiteY47" fmla="*/ 322585 h 1253645"/>
                    <a:gd name="connsiteX48" fmla="*/ 516363 w 1184845"/>
                    <a:gd name="connsiteY48" fmla="*/ 290708 h 1253645"/>
                    <a:gd name="connsiteX49" fmla="*/ 536467 w 1184845"/>
                    <a:gd name="connsiteY49" fmla="*/ 263877 h 1253645"/>
                    <a:gd name="connsiteX50" fmla="*/ 518045 w 1184845"/>
                    <a:gd name="connsiteY50" fmla="*/ 245455 h 1253645"/>
                    <a:gd name="connsiteX51" fmla="*/ 492896 w 1184845"/>
                    <a:gd name="connsiteY51" fmla="*/ 223669 h 1253645"/>
                    <a:gd name="connsiteX52" fmla="*/ 457656 w 1184845"/>
                    <a:gd name="connsiteY52" fmla="*/ 198519 h 1253645"/>
                    <a:gd name="connsiteX53" fmla="*/ 442521 w 1184845"/>
                    <a:gd name="connsiteY53" fmla="*/ 164962 h 1253645"/>
                    <a:gd name="connsiteX54" fmla="*/ 452611 w 1184845"/>
                    <a:gd name="connsiteY54" fmla="*/ 146539 h 1253645"/>
                    <a:gd name="connsiteX55" fmla="*/ 477760 w 1184845"/>
                    <a:gd name="connsiteY55" fmla="*/ 131480 h 1253645"/>
                    <a:gd name="connsiteX56" fmla="*/ 454292 w 1184845"/>
                    <a:gd name="connsiteY56" fmla="*/ 94635 h 1253645"/>
                    <a:gd name="connsiteX57" fmla="*/ 452611 w 1184845"/>
                    <a:gd name="connsiteY57" fmla="*/ 54350 h 1253645"/>
                    <a:gd name="connsiteX58" fmla="*/ 427461 w 1184845"/>
                    <a:gd name="connsiteY58" fmla="*/ 25914 h 1253645"/>
                    <a:gd name="connsiteX59" fmla="*/ 410644 w 1184845"/>
                    <a:gd name="connsiteY59" fmla="*/ 5733 h 1253645"/>
                    <a:gd name="connsiteX60" fmla="*/ 393904 w 1184845"/>
                    <a:gd name="connsiteY60" fmla="*/ 7415 h 1253645"/>
                    <a:gd name="connsiteX61" fmla="*/ 377163 w 1184845"/>
                    <a:gd name="connsiteY61" fmla="*/ 37609 h 1253645"/>
                    <a:gd name="connsiteX62" fmla="*/ 335273 w 1184845"/>
                    <a:gd name="connsiteY62" fmla="*/ 54350 h 1253645"/>
                    <a:gd name="connsiteX63" fmla="*/ 271597 w 1184845"/>
                    <a:gd name="connsiteY63" fmla="*/ 42655 h 1253645"/>
                    <a:gd name="connsiteX64" fmla="*/ 249811 w 1184845"/>
                    <a:gd name="connsiteY64" fmla="*/ 66122 h 1253645"/>
                    <a:gd name="connsiteX65" fmla="*/ 256538 w 1184845"/>
                    <a:gd name="connsiteY65" fmla="*/ 106331 h 1253645"/>
                    <a:gd name="connsiteX66" fmla="*/ 281687 w 1184845"/>
                    <a:gd name="connsiteY66" fmla="*/ 146616 h 1253645"/>
                    <a:gd name="connsiteX67" fmla="*/ 301791 w 1184845"/>
                    <a:gd name="connsiteY67" fmla="*/ 165038 h 1253645"/>
                    <a:gd name="connsiteX68" fmla="*/ 280006 w 1184845"/>
                    <a:gd name="connsiteY68" fmla="*/ 196914 h 1253645"/>
                    <a:gd name="connsiteX69" fmla="*/ 271597 w 1184845"/>
                    <a:gd name="connsiteY69" fmla="*/ 228714 h 1253645"/>
                    <a:gd name="connsiteX70" fmla="*/ 251493 w 1184845"/>
                    <a:gd name="connsiteY70" fmla="*/ 252182 h 1253645"/>
                    <a:gd name="connsiteX71" fmla="*/ 226344 w 1184845"/>
                    <a:gd name="connsiteY71" fmla="*/ 272286 h 1253645"/>
                    <a:gd name="connsiteX72" fmla="*/ 209602 w 1184845"/>
                    <a:gd name="connsiteY72" fmla="*/ 317539 h 1253645"/>
                    <a:gd name="connsiteX73" fmla="*/ 174363 w 1184845"/>
                    <a:gd name="connsiteY73" fmla="*/ 339325 h 1253645"/>
                    <a:gd name="connsiteX74" fmla="*/ 150896 w 1184845"/>
                    <a:gd name="connsiteY74" fmla="*/ 371201 h 1253645"/>
                    <a:gd name="connsiteX75" fmla="*/ 122383 w 1184845"/>
                    <a:gd name="connsiteY75" fmla="*/ 372883 h 1253645"/>
                    <a:gd name="connsiteX76" fmla="*/ 90583 w 1184845"/>
                    <a:gd name="connsiteY76" fmla="*/ 369520 h 1253645"/>
                    <a:gd name="connsiteX77" fmla="*/ 58707 w 1184845"/>
                    <a:gd name="connsiteY77" fmla="*/ 409728 h 1253645"/>
                    <a:gd name="connsiteX78" fmla="*/ 85538 w 1184845"/>
                    <a:gd name="connsiteY78" fmla="*/ 439923 h 1253645"/>
                    <a:gd name="connsiteX79" fmla="*/ 103960 w 1184845"/>
                    <a:gd name="connsiteY79" fmla="*/ 483494 h 1253645"/>
                    <a:gd name="connsiteX80" fmla="*/ 119019 w 1184845"/>
                    <a:gd name="connsiteY80" fmla="*/ 522098 h 1253645"/>
                    <a:gd name="connsiteX81" fmla="*/ 87219 w 1184845"/>
                    <a:gd name="connsiteY81" fmla="*/ 530430 h 1253645"/>
                    <a:gd name="connsiteX82" fmla="*/ 47012 w 1184845"/>
                    <a:gd name="connsiteY82" fmla="*/ 532112 h 1253645"/>
                    <a:gd name="connsiteX83" fmla="*/ 8408 w 1184845"/>
                    <a:gd name="connsiteY83" fmla="*/ 558942 h 1253645"/>
                    <a:gd name="connsiteX84" fmla="*/ 5733 w 1184845"/>
                    <a:gd name="connsiteY84" fmla="*/ 562000 h 1253645"/>
                    <a:gd name="connsiteX85" fmla="*/ 44795 w 1184845"/>
                    <a:gd name="connsiteY85" fmla="*/ 598004 h 1253645"/>
                    <a:gd name="connsiteX86" fmla="*/ 91271 w 1184845"/>
                    <a:gd name="connsiteY86" fmla="*/ 600527 h 1253645"/>
                    <a:gd name="connsiteX87" fmla="*/ 32258 w 1184845"/>
                    <a:gd name="connsiteY87" fmla="*/ 620631 h 1253645"/>
                    <a:gd name="connsiteX88" fmla="*/ 122688 w 1184845"/>
                    <a:gd name="connsiteY88" fmla="*/ 694092 h 1253645"/>
                    <a:gd name="connsiteX89" fmla="*/ 167254 w 1184845"/>
                    <a:gd name="connsiteY89" fmla="*/ 650137 h 1253645"/>
                    <a:gd name="connsiteX90" fmla="*/ 180479 w 1184845"/>
                    <a:gd name="connsiteY90" fmla="*/ 628199 h 1253645"/>
                    <a:gd name="connsiteX91" fmla="*/ 191104 w 1184845"/>
                    <a:gd name="connsiteY91" fmla="*/ 672153 h 1253645"/>
                    <a:gd name="connsiteX92" fmla="*/ 191104 w 1184845"/>
                    <a:gd name="connsiteY92" fmla="*/ 711062 h 1253645"/>
                    <a:gd name="connsiteX93" fmla="*/ 199283 w 1184845"/>
                    <a:gd name="connsiteY93" fmla="*/ 782611 h 1253645"/>
                    <a:gd name="connsiteX94" fmla="*/ 218776 w 1184845"/>
                    <a:gd name="connsiteY94" fmla="*/ 859206 h 1253645"/>
                    <a:gd name="connsiteX95" fmla="*/ 258372 w 1184845"/>
                    <a:gd name="connsiteY95" fmla="*/ 972875 h 1253645"/>
                    <a:gd name="connsiteX96" fmla="*/ 299804 w 1184845"/>
                    <a:gd name="connsiteY96" fmla="*/ 1082722 h 1253645"/>
                    <a:gd name="connsiteX97" fmla="*/ 340012 w 1184845"/>
                    <a:gd name="connsiteY97" fmla="*/ 1171853 h 1253645"/>
                    <a:gd name="connsiteX98" fmla="*/ 381444 w 1184845"/>
                    <a:gd name="connsiteY98" fmla="*/ 1247225 h 1253645"/>
                    <a:gd name="connsiteX99" fmla="*/ 420964 w 1184845"/>
                    <a:gd name="connsiteY99" fmla="*/ 1220852 h 1253645"/>
                    <a:gd name="connsiteX100" fmla="*/ 460484 w 1184845"/>
                    <a:gd name="connsiteY100" fmla="*/ 1181332 h 1253645"/>
                    <a:gd name="connsiteX101" fmla="*/ 476766 w 1184845"/>
                    <a:gd name="connsiteY101" fmla="*/ 1152437 h 1253645"/>
                    <a:gd name="connsiteX102" fmla="*/ 488080 w 1184845"/>
                    <a:gd name="connsiteY102" fmla="*/ 1122319 h 1253645"/>
                    <a:gd name="connsiteX103" fmla="*/ 500616 w 1184845"/>
                    <a:gd name="connsiteY103" fmla="*/ 1068351 h 1253645"/>
                    <a:gd name="connsiteX104" fmla="*/ 506884 w 1184845"/>
                    <a:gd name="connsiteY104" fmla="*/ 999324 h 1253645"/>
                    <a:gd name="connsiteX105" fmla="*/ 510018 w 1184845"/>
                    <a:gd name="connsiteY105" fmla="*/ 945891 h 1253645"/>
                    <a:gd name="connsiteX106" fmla="*/ 525689 w 1184845"/>
                    <a:gd name="connsiteY106" fmla="*/ 910804 h 1253645"/>
                    <a:gd name="connsiteX107" fmla="*/ 567732 w 1184845"/>
                    <a:gd name="connsiteY107" fmla="*/ 881909 h 1253645"/>
                    <a:gd name="connsiteX108" fmla="*/ 632402 w 1184845"/>
                    <a:gd name="connsiteY108" fmla="*/ 830464 h 1253645"/>
                    <a:gd name="connsiteX109" fmla="*/ 700816 w 1184845"/>
                    <a:gd name="connsiteY109" fmla="*/ 761437 h 1253645"/>
                    <a:gd name="connsiteX110" fmla="*/ 765487 w 1184845"/>
                    <a:gd name="connsiteY110" fmla="*/ 716871 h 1253645"/>
                    <a:gd name="connsiteX111" fmla="*/ 778634 w 1184845"/>
                    <a:gd name="connsiteY111" fmla="*/ 672917 h 1253645"/>
                    <a:gd name="connsiteX112" fmla="*/ 854617 w 1184845"/>
                    <a:gd name="connsiteY112" fmla="*/ 647233 h 1253645"/>
                    <a:gd name="connsiteX113" fmla="*/ 865166 w 1184845"/>
                    <a:gd name="connsiteY113" fmla="*/ 646239 h 1253645"/>
                    <a:gd name="connsiteX114" fmla="*/ 850107 w 1184845"/>
                    <a:gd name="connsiteY114" fmla="*/ 568498 h 12536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</a:cxnLst>
                  <a:rect l="l" t="t" r="r" b="b"/>
                  <a:pathLst>
                    <a:path w="1184845" h="1253645">
                      <a:moveTo>
                        <a:pt x="850107" y="568498"/>
                      </a:moveTo>
                      <a:cubicBezTo>
                        <a:pt x="842463" y="550687"/>
                        <a:pt x="837341" y="517588"/>
                        <a:pt x="839941" y="504898"/>
                      </a:cubicBezTo>
                      <a:cubicBezTo>
                        <a:pt x="842463" y="492209"/>
                        <a:pt x="857751" y="502376"/>
                        <a:pt x="862797" y="487087"/>
                      </a:cubicBezTo>
                      <a:cubicBezTo>
                        <a:pt x="867918" y="471799"/>
                        <a:pt x="819531" y="471799"/>
                        <a:pt x="834819" y="451389"/>
                      </a:cubicBezTo>
                      <a:cubicBezTo>
                        <a:pt x="850107" y="431055"/>
                        <a:pt x="850107" y="451389"/>
                        <a:pt x="870441" y="451389"/>
                      </a:cubicBezTo>
                      <a:cubicBezTo>
                        <a:pt x="890850" y="451389"/>
                        <a:pt x="898419" y="461556"/>
                        <a:pt x="898419" y="474322"/>
                      </a:cubicBezTo>
                      <a:cubicBezTo>
                        <a:pt x="898419" y="487087"/>
                        <a:pt x="918828" y="494655"/>
                        <a:pt x="918828" y="494655"/>
                      </a:cubicBezTo>
                      <a:cubicBezTo>
                        <a:pt x="918828" y="494655"/>
                        <a:pt x="951851" y="492132"/>
                        <a:pt x="967140" y="492132"/>
                      </a:cubicBezTo>
                      <a:cubicBezTo>
                        <a:pt x="982428" y="492132"/>
                        <a:pt x="997640" y="492132"/>
                        <a:pt x="997640" y="502299"/>
                      </a:cubicBezTo>
                      <a:cubicBezTo>
                        <a:pt x="997640" y="512466"/>
                        <a:pt x="979828" y="545565"/>
                        <a:pt x="964540" y="545565"/>
                      </a:cubicBezTo>
                      <a:cubicBezTo>
                        <a:pt x="949252" y="545565"/>
                        <a:pt x="949252" y="588831"/>
                        <a:pt x="962018" y="591354"/>
                      </a:cubicBezTo>
                      <a:cubicBezTo>
                        <a:pt x="974707" y="593876"/>
                        <a:pt x="984874" y="558331"/>
                        <a:pt x="992518" y="558331"/>
                      </a:cubicBezTo>
                      <a:cubicBezTo>
                        <a:pt x="998022" y="558331"/>
                        <a:pt x="1002226" y="598692"/>
                        <a:pt x="1009641" y="640277"/>
                      </a:cubicBezTo>
                      <a:cubicBezTo>
                        <a:pt x="1011628" y="637907"/>
                        <a:pt x="1013693" y="636225"/>
                        <a:pt x="1015833" y="636225"/>
                      </a:cubicBezTo>
                      <a:cubicBezTo>
                        <a:pt x="1025923" y="636225"/>
                        <a:pt x="1020878" y="601062"/>
                        <a:pt x="1027604" y="590972"/>
                      </a:cubicBezTo>
                      <a:cubicBezTo>
                        <a:pt x="1034331" y="580881"/>
                        <a:pt x="1030968" y="549082"/>
                        <a:pt x="1036014" y="549082"/>
                      </a:cubicBezTo>
                      <a:cubicBezTo>
                        <a:pt x="1041058" y="549082"/>
                        <a:pt x="1071253" y="559096"/>
                        <a:pt x="1069571" y="550763"/>
                      </a:cubicBezTo>
                      <a:cubicBezTo>
                        <a:pt x="1067889" y="542355"/>
                        <a:pt x="1087994" y="513842"/>
                        <a:pt x="1084631" y="498783"/>
                      </a:cubicBezTo>
                      <a:cubicBezTo>
                        <a:pt x="1081267" y="483724"/>
                        <a:pt x="1096402" y="465225"/>
                        <a:pt x="1096402" y="446802"/>
                      </a:cubicBezTo>
                      <a:cubicBezTo>
                        <a:pt x="1096402" y="428380"/>
                        <a:pt x="1113143" y="423335"/>
                        <a:pt x="1124915" y="413244"/>
                      </a:cubicBezTo>
                      <a:cubicBezTo>
                        <a:pt x="1136610" y="403154"/>
                        <a:pt x="1156791" y="389777"/>
                        <a:pt x="1160155" y="398185"/>
                      </a:cubicBezTo>
                      <a:cubicBezTo>
                        <a:pt x="1163518" y="406594"/>
                        <a:pt x="1188668" y="413244"/>
                        <a:pt x="1178577" y="398185"/>
                      </a:cubicBezTo>
                      <a:cubicBezTo>
                        <a:pt x="1168487" y="383126"/>
                        <a:pt x="1168487" y="373036"/>
                        <a:pt x="1175214" y="369673"/>
                      </a:cubicBezTo>
                      <a:cubicBezTo>
                        <a:pt x="1181941" y="366309"/>
                        <a:pt x="1185304" y="349568"/>
                        <a:pt x="1185304" y="349568"/>
                      </a:cubicBezTo>
                      <a:cubicBezTo>
                        <a:pt x="1185304" y="349568"/>
                        <a:pt x="1163518" y="346205"/>
                        <a:pt x="1160155" y="336115"/>
                      </a:cubicBezTo>
                      <a:cubicBezTo>
                        <a:pt x="1156791" y="326101"/>
                        <a:pt x="1143337" y="316010"/>
                        <a:pt x="1143337" y="307602"/>
                      </a:cubicBezTo>
                      <a:cubicBezTo>
                        <a:pt x="1143337" y="299193"/>
                        <a:pt x="1131566" y="302557"/>
                        <a:pt x="1121552" y="310965"/>
                      </a:cubicBezTo>
                      <a:cubicBezTo>
                        <a:pt x="1111462" y="319374"/>
                        <a:pt x="1093039" y="300875"/>
                        <a:pt x="1071253" y="312647"/>
                      </a:cubicBezTo>
                      <a:cubicBezTo>
                        <a:pt x="1049467" y="324419"/>
                        <a:pt x="1044422" y="337796"/>
                        <a:pt x="1034408" y="336115"/>
                      </a:cubicBezTo>
                      <a:cubicBezTo>
                        <a:pt x="1024318" y="334433"/>
                        <a:pt x="1026000" y="344523"/>
                        <a:pt x="1017668" y="352855"/>
                      </a:cubicBezTo>
                      <a:cubicBezTo>
                        <a:pt x="1009259" y="361264"/>
                        <a:pt x="1002532" y="371278"/>
                        <a:pt x="997563" y="371278"/>
                      </a:cubicBezTo>
                      <a:cubicBezTo>
                        <a:pt x="992518" y="371278"/>
                        <a:pt x="975778" y="379687"/>
                        <a:pt x="975778" y="379687"/>
                      </a:cubicBezTo>
                      <a:cubicBezTo>
                        <a:pt x="975778" y="379687"/>
                        <a:pt x="987549" y="404836"/>
                        <a:pt x="980822" y="416532"/>
                      </a:cubicBezTo>
                      <a:cubicBezTo>
                        <a:pt x="974095" y="428303"/>
                        <a:pt x="957355" y="416532"/>
                        <a:pt x="938932" y="421577"/>
                      </a:cubicBezTo>
                      <a:cubicBezTo>
                        <a:pt x="920510" y="426622"/>
                        <a:pt x="912101" y="414850"/>
                        <a:pt x="898647" y="418213"/>
                      </a:cubicBezTo>
                      <a:cubicBezTo>
                        <a:pt x="885270" y="421577"/>
                        <a:pt x="876862" y="409805"/>
                        <a:pt x="870211" y="411486"/>
                      </a:cubicBezTo>
                      <a:cubicBezTo>
                        <a:pt x="863485" y="413168"/>
                        <a:pt x="853395" y="396351"/>
                        <a:pt x="856758" y="382974"/>
                      </a:cubicBezTo>
                      <a:cubicBezTo>
                        <a:pt x="860122" y="369596"/>
                        <a:pt x="850031" y="351097"/>
                        <a:pt x="843304" y="361188"/>
                      </a:cubicBezTo>
                      <a:cubicBezTo>
                        <a:pt x="836577" y="371278"/>
                        <a:pt x="826564" y="366233"/>
                        <a:pt x="826564" y="381292"/>
                      </a:cubicBezTo>
                      <a:cubicBezTo>
                        <a:pt x="826564" y="396351"/>
                        <a:pt x="834972" y="414773"/>
                        <a:pt x="824881" y="424864"/>
                      </a:cubicBezTo>
                      <a:cubicBezTo>
                        <a:pt x="814791" y="434954"/>
                        <a:pt x="761129" y="439999"/>
                        <a:pt x="751116" y="431591"/>
                      </a:cubicBezTo>
                      <a:cubicBezTo>
                        <a:pt x="741025" y="423182"/>
                        <a:pt x="697453" y="418137"/>
                        <a:pt x="695772" y="409805"/>
                      </a:cubicBezTo>
                      <a:cubicBezTo>
                        <a:pt x="694090" y="401396"/>
                        <a:pt x="680712" y="386337"/>
                        <a:pt x="672304" y="386337"/>
                      </a:cubicBezTo>
                      <a:cubicBezTo>
                        <a:pt x="663895" y="386337"/>
                        <a:pt x="638746" y="398033"/>
                        <a:pt x="632096" y="392987"/>
                      </a:cubicBezTo>
                      <a:cubicBezTo>
                        <a:pt x="625369" y="387942"/>
                        <a:pt x="608628" y="374565"/>
                        <a:pt x="596856" y="372883"/>
                      </a:cubicBezTo>
                      <a:cubicBezTo>
                        <a:pt x="585084" y="371201"/>
                        <a:pt x="566662" y="362793"/>
                        <a:pt x="564980" y="356066"/>
                      </a:cubicBezTo>
                      <a:cubicBezTo>
                        <a:pt x="563298" y="349339"/>
                        <a:pt x="536467" y="345976"/>
                        <a:pt x="531422" y="339325"/>
                      </a:cubicBezTo>
                      <a:cubicBezTo>
                        <a:pt x="526377" y="332598"/>
                        <a:pt x="509636" y="330917"/>
                        <a:pt x="509636" y="322585"/>
                      </a:cubicBezTo>
                      <a:cubicBezTo>
                        <a:pt x="509636" y="314252"/>
                        <a:pt x="516363" y="300799"/>
                        <a:pt x="516363" y="290708"/>
                      </a:cubicBezTo>
                      <a:cubicBezTo>
                        <a:pt x="516363" y="280618"/>
                        <a:pt x="536467" y="270604"/>
                        <a:pt x="536467" y="263877"/>
                      </a:cubicBezTo>
                      <a:cubicBezTo>
                        <a:pt x="536467" y="257150"/>
                        <a:pt x="518045" y="245455"/>
                        <a:pt x="518045" y="245455"/>
                      </a:cubicBezTo>
                      <a:cubicBezTo>
                        <a:pt x="518045" y="245455"/>
                        <a:pt x="506273" y="223669"/>
                        <a:pt x="492896" y="223669"/>
                      </a:cubicBezTo>
                      <a:cubicBezTo>
                        <a:pt x="479442" y="223669"/>
                        <a:pt x="469427" y="200201"/>
                        <a:pt x="457656" y="198519"/>
                      </a:cubicBezTo>
                      <a:cubicBezTo>
                        <a:pt x="445884" y="196838"/>
                        <a:pt x="449248" y="173370"/>
                        <a:pt x="442521" y="164962"/>
                      </a:cubicBezTo>
                      <a:cubicBezTo>
                        <a:pt x="435870" y="156553"/>
                        <a:pt x="440838" y="136449"/>
                        <a:pt x="452611" y="146539"/>
                      </a:cubicBezTo>
                      <a:cubicBezTo>
                        <a:pt x="464306" y="156553"/>
                        <a:pt x="486169" y="146539"/>
                        <a:pt x="477760" y="131480"/>
                      </a:cubicBezTo>
                      <a:cubicBezTo>
                        <a:pt x="469352" y="116421"/>
                        <a:pt x="454292" y="103044"/>
                        <a:pt x="454292" y="94635"/>
                      </a:cubicBezTo>
                      <a:cubicBezTo>
                        <a:pt x="454292" y="86226"/>
                        <a:pt x="464383" y="61077"/>
                        <a:pt x="452611" y="54350"/>
                      </a:cubicBezTo>
                      <a:cubicBezTo>
                        <a:pt x="440838" y="47700"/>
                        <a:pt x="430825" y="37609"/>
                        <a:pt x="427461" y="25914"/>
                      </a:cubicBezTo>
                      <a:cubicBezTo>
                        <a:pt x="424098" y="14142"/>
                        <a:pt x="410644" y="5733"/>
                        <a:pt x="410644" y="5733"/>
                      </a:cubicBezTo>
                      <a:lnTo>
                        <a:pt x="393904" y="7415"/>
                      </a:lnTo>
                      <a:cubicBezTo>
                        <a:pt x="393904" y="7415"/>
                        <a:pt x="383890" y="34246"/>
                        <a:pt x="377163" y="37609"/>
                      </a:cubicBezTo>
                      <a:cubicBezTo>
                        <a:pt x="370436" y="40973"/>
                        <a:pt x="346969" y="46018"/>
                        <a:pt x="335273" y="54350"/>
                      </a:cubicBezTo>
                      <a:cubicBezTo>
                        <a:pt x="323577" y="62759"/>
                        <a:pt x="290019" y="42655"/>
                        <a:pt x="271597" y="42655"/>
                      </a:cubicBezTo>
                      <a:cubicBezTo>
                        <a:pt x="253175" y="42655"/>
                        <a:pt x="241402" y="61077"/>
                        <a:pt x="249811" y="66122"/>
                      </a:cubicBezTo>
                      <a:cubicBezTo>
                        <a:pt x="258220" y="71167"/>
                        <a:pt x="256538" y="106331"/>
                        <a:pt x="256538" y="106331"/>
                      </a:cubicBezTo>
                      <a:cubicBezTo>
                        <a:pt x="256538" y="106331"/>
                        <a:pt x="266628" y="149903"/>
                        <a:pt x="281687" y="146616"/>
                      </a:cubicBezTo>
                      <a:cubicBezTo>
                        <a:pt x="296746" y="143252"/>
                        <a:pt x="315245" y="161675"/>
                        <a:pt x="301791" y="165038"/>
                      </a:cubicBezTo>
                      <a:cubicBezTo>
                        <a:pt x="288414" y="168401"/>
                        <a:pt x="281687" y="183460"/>
                        <a:pt x="280006" y="196914"/>
                      </a:cubicBezTo>
                      <a:cubicBezTo>
                        <a:pt x="278323" y="210291"/>
                        <a:pt x="281687" y="227032"/>
                        <a:pt x="271597" y="228714"/>
                      </a:cubicBezTo>
                      <a:cubicBezTo>
                        <a:pt x="261507" y="230396"/>
                        <a:pt x="251493" y="233759"/>
                        <a:pt x="251493" y="252182"/>
                      </a:cubicBezTo>
                      <a:cubicBezTo>
                        <a:pt x="251493" y="270604"/>
                        <a:pt x="229707" y="265635"/>
                        <a:pt x="226344" y="272286"/>
                      </a:cubicBezTo>
                      <a:cubicBezTo>
                        <a:pt x="222980" y="279013"/>
                        <a:pt x="214571" y="312494"/>
                        <a:pt x="209602" y="317539"/>
                      </a:cubicBezTo>
                      <a:cubicBezTo>
                        <a:pt x="204558" y="322585"/>
                        <a:pt x="176045" y="324266"/>
                        <a:pt x="174363" y="339325"/>
                      </a:cubicBezTo>
                      <a:cubicBezTo>
                        <a:pt x="172681" y="354384"/>
                        <a:pt x="159304" y="372883"/>
                        <a:pt x="150896" y="371201"/>
                      </a:cubicBezTo>
                      <a:cubicBezTo>
                        <a:pt x="142487" y="369520"/>
                        <a:pt x="127428" y="362793"/>
                        <a:pt x="122383" y="372883"/>
                      </a:cubicBezTo>
                      <a:cubicBezTo>
                        <a:pt x="117338" y="382974"/>
                        <a:pt x="95629" y="364475"/>
                        <a:pt x="90583" y="369520"/>
                      </a:cubicBezTo>
                      <a:cubicBezTo>
                        <a:pt x="85538" y="374565"/>
                        <a:pt x="58707" y="396351"/>
                        <a:pt x="58707" y="409728"/>
                      </a:cubicBezTo>
                      <a:cubicBezTo>
                        <a:pt x="58707" y="423182"/>
                        <a:pt x="87219" y="423182"/>
                        <a:pt x="85538" y="439923"/>
                      </a:cubicBezTo>
                      <a:cubicBezTo>
                        <a:pt x="83856" y="456664"/>
                        <a:pt x="95629" y="475086"/>
                        <a:pt x="103960" y="483494"/>
                      </a:cubicBezTo>
                      <a:cubicBezTo>
                        <a:pt x="112292" y="491903"/>
                        <a:pt x="125746" y="512007"/>
                        <a:pt x="119019" y="522098"/>
                      </a:cubicBezTo>
                      <a:cubicBezTo>
                        <a:pt x="112292" y="532112"/>
                        <a:pt x="102279" y="533793"/>
                        <a:pt x="87219" y="530430"/>
                      </a:cubicBezTo>
                      <a:cubicBezTo>
                        <a:pt x="72160" y="527066"/>
                        <a:pt x="73766" y="537157"/>
                        <a:pt x="47012" y="532112"/>
                      </a:cubicBezTo>
                      <a:cubicBezTo>
                        <a:pt x="20181" y="527066"/>
                        <a:pt x="18498" y="547171"/>
                        <a:pt x="8408" y="558942"/>
                      </a:cubicBezTo>
                      <a:cubicBezTo>
                        <a:pt x="7797" y="559707"/>
                        <a:pt x="6803" y="560701"/>
                        <a:pt x="5733" y="562000"/>
                      </a:cubicBezTo>
                      <a:cubicBezTo>
                        <a:pt x="18422" y="572014"/>
                        <a:pt x="23697" y="589902"/>
                        <a:pt x="44795" y="598004"/>
                      </a:cubicBezTo>
                      <a:cubicBezTo>
                        <a:pt x="69256" y="607407"/>
                        <a:pt x="91271" y="582257"/>
                        <a:pt x="91271" y="600527"/>
                      </a:cubicBezTo>
                      <a:cubicBezTo>
                        <a:pt x="91271" y="618720"/>
                        <a:pt x="33481" y="614974"/>
                        <a:pt x="32258" y="620631"/>
                      </a:cubicBezTo>
                      <a:cubicBezTo>
                        <a:pt x="31035" y="626288"/>
                        <a:pt x="91883" y="699749"/>
                        <a:pt x="122688" y="694092"/>
                      </a:cubicBezTo>
                      <a:cubicBezTo>
                        <a:pt x="153418" y="688435"/>
                        <a:pt x="176045" y="655183"/>
                        <a:pt x="167254" y="650137"/>
                      </a:cubicBezTo>
                      <a:cubicBezTo>
                        <a:pt x="158463" y="645093"/>
                        <a:pt x="172299" y="624377"/>
                        <a:pt x="180479" y="628199"/>
                      </a:cubicBezTo>
                      <a:cubicBezTo>
                        <a:pt x="188657" y="631944"/>
                        <a:pt x="181702" y="664585"/>
                        <a:pt x="191104" y="672153"/>
                      </a:cubicBezTo>
                      <a:cubicBezTo>
                        <a:pt x="200506" y="679644"/>
                        <a:pt x="197372" y="693480"/>
                        <a:pt x="191104" y="711062"/>
                      </a:cubicBezTo>
                      <a:cubicBezTo>
                        <a:pt x="184835" y="728643"/>
                        <a:pt x="197372" y="763119"/>
                        <a:pt x="199283" y="782611"/>
                      </a:cubicBezTo>
                      <a:cubicBezTo>
                        <a:pt x="201194" y="802027"/>
                        <a:pt x="214342" y="830311"/>
                        <a:pt x="218776" y="859206"/>
                      </a:cubicBezTo>
                      <a:cubicBezTo>
                        <a:pt x="223133" y="888101"/>
                        <a:pt x="241402" y="940846"/>
                        <a:pt x="258372" y="972875"/>
                      </a:cubicBezTo>
                      <a:cubicBezTo>
                        <a:pt x="275343" y="1004904"/>
                        <a:pt x="288491" y="1067663"/>
                        <a:pt x="299804" y="1082722"/>
                      </a:cubicBezTo>
                      <a:cubicBezTo>
                        <a:pt x="311117" y="1097781"/>
                        <a:pt x="340012" y="1143570"/>
                        <a:pt x="340012" y="1171853"/>
                      </a:cubicBezTo>
                      <a:cubicBezTo>
                        <a:pt x="340012" y="1200136"/>
                        <a:pt x="370818" y="1239657"/>
                        <a:pt x="381444" y="1247225"/>
                      </a:cubicBezTo>
                      <a:cubicBezTo>
                        <a:pt x="392145" y="1254716"/>
                        <a:pt x="415384" y="1238434"/>
                        <a:pt x="420964" y="1220852"/>
                      </a:cubicBezTo>
                      <a:cubicBezTo>
                        <a:pt x="426620" y="1203271"/>
                        <a:pt x="458650" y="1196391"/>
                        <a:pt x="460484" y="1181332"/>
                      </a:cubicBezTo>
                      <a:cubicBezTo>
                        <a:pt x="462395" y="1166273"/>
                        <a:pt x="465453" y="1154348"/>
                        <a:pt x="476766" y="1152437"/>
                      </a:cubicBezTo>
                      <a:cubicBezTo>
                        <a:pt x="488080" y="1150526"/>
                        <a:pt x="488080" y="1138677"/>
                        <a:pt x="488080" y="1122319"/>
                      </a:cubicBezTo>
                      <a:cubicBezTo>
                        <a:pt x="488080" y="1105960"/>
                        <a:pt x="489303" y="1082798"/>
                        <a:pt x="500616" y="1068351"/>
                      </a:cubicBezTo>
                      <a:cubicBezTo>
                        <a:pt x="511929" y="1053903"/>
                        <a:pt x="513764" y="1014995"/>
                        <a:pt x="506884" y="999324"/>
                      </a:cubicBezTo>
                      <a:cubicBezTo>
                        <a:pt x="500004" y="983653"/>
                        <a:pt x="503751" y="961638"/>
                        <a:pt x="510018" y="945891"/>
                      </a:cubicBezTo>
                      <a:cubicBezTo>
                        <a:pt x="516286" y="930220"/>
                        <a:pt x="513764" y="911951"/>
                        <a:pt x="525689" y="910804"/>
                      </a:cubicBezTo>
                      <a:cubicBezTo>
                        <a:pt x="537614" y="909581"/>
                        <a:pt x="555196" y="898879"/>
                        <a:pt x="567732" y="881909"/>
                      </a:cubicBezTo>
                      <a:cubicBezTo>
                        <a:pt x="580344" y="864939"/>
                        <a:pt x="618565" y="841701"/>
                        <a:pt x="632402" y="830464"/>
                      </a:cubicBezTo>
                      <a:cubicBezTo>
                        <a:pt x="646237" y="819151"/>
                        <a:pt x="688280" y="782153"/>
                        <a:pt x="700816" y="761437"/>
                      </a:cubicBezTo>
                      <a:cubicBezTo>
                        <a:pt x="713353" y="740721"/>
                        <a:pt x="749128" y="733841"/>
                        <a:pt x="765487" y="716871"/>
                      </a:cubicBezTo>
                      <a:cubicBezTo>
                        <a:pt x="781845" y="699901"/>
                        <a:pt x="775500" y="691187"/>
                        <a:pt x="778634" y="672917"/>
                      </a:cubicBezTo>
                      <a:cubicBezTo>
                        <a:pt x="781769" y="654724"/>
                        <a:pt x="834513" y="647233"/>
                        <a:pt x="854617" y="647233"/>
                      </a:cubicBezTo>
                      <a:cubicBezTo>
                        <a:pt x="858745" y="647233"/>
                        <a:pt x="862109" y="646774"/>
                        <a:pt x="865166" y="646239"/>
                      </a:cubicBezTo>
                      <a:cubicBezTo>
                        <a:pt x="864708" y="616962"/>
                        <a:pt x="855917" y="582181"/>
                        <a:pt x="850107" y="568498"/>
                      </a:cubicBezTo>
                      <a:close/>
                    </a:path>
                  </a:pathLst>
                </a:custGeom>
                <a:grpFill/>
                <a:ln w="9525" cap="flat">
                  <a:solidFill>
                    <a:srgbClr val="112B5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uk-UA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endParaRPr>
                </a:p>
              </p:txBody>
            </p:sp>
            <p:sp>
              <p:nvSpPr>
                <p:cNvPr id="777" name="Freeform: Shape 111">
                  <a:extLst>
                    <a:ext uri="{FF2B5EF4-FFF2-40B4-BE49-F238E27FC236}">
                      <a16:creationId xmlns:a16="http://schemas.microsoft.com/office/drawing/2014/main" id="{BD41F792-383D-E766-D4D9-66F6E8B80C16}"/>
                    </a:ext>
                  </a:extLst>
                </p:cNvPr>
                <p:cNvSpPr/>
                <p:nvPr/>
              </p:nvSpPr>
              <p:spPr>
                <a:xfrm>
                  <a:off x="9434165" y="3865161"/>
                  <a:ext cx="328699" cy="191105"/>
                </a:xfrm>
                <a:custGeom>
                  <a:avLst/>
                  <a:gdLst>
                    <a:gd name="connsiteX0" fmla="*/ 325489 w 328699"/>
                    <a:gd name="connsiteY0" fmla="*/ 123185 h 191104"/>
                    <a:gd name="connsiteX1" fmla="*/ 315781 w 328699"/>
                    <a:gd name="connsiteY1" fmla="*/ 122956 h 191104"/>
                    <a:gd name="connsiteX2" fmla="*/ 260208 w 328699"/>
                    <a:gd name="connsiteY2" fmla="*/ 112636 h 191104"/>
                    <a:gd name="connsiteX3" fmla="*/ 178262 w 328699"/>
                    <a:gd name="connsiteY3" fmla="*/ 79690 h 191104"/>
                    <a:gd name="connsiteX4" fmla="*/ 91653 w 328699"/>
                    <a:gd name="connsiteY4" fmla="*/ 16625 h 191104"/>
                    <a:gd name="connsiteX5" fmla="*/ 57714 w 328699"/>
                    <a:gd name="connsiteY5" fmla="*/ 10051 h 191104"/>
                    <a:gd name="connsiteX6" fmla="*/ 31723 w 328699"/>
                    <a:gd name="connsiteY6" fmla="*/ 18078 h 191104"/>
                    <a:gd name="connsiteX7" fmla="*/ 12460 w 328699"/>
                    <a:gd name="connsiteY7" fmla="*/ 42310 h 191104"/>
                    <a:gd name="connsiteX8" fmla="*/ 5733 w 328699"/>
                    <a:gd name="connsiteY8" fmla="*/ 74186 h 191104"/>
                    <a:gd name="connsiteX9" fmla="*/ 27520 w 328699"/>
                    <a:gd name="connsiteY9" fmla="*/ 90927 h 191104"/>
                    <a:gd name="connsiteX10" fmla="*/ 61077 w 328699"/>
                    <a:gd name="connsiteY10" fmla="*/ 107668 h 191104"/>
                    <a:gd name="connsiteX11" fmla="*/ 92953 w 328699"/>
                    <a:gd name="connsiteY11" fmla="*/ 124485 h 191104"/>
                    <a:gd name="connsiteX12" fmla="*/ 128193 w 328699"/>
                    <a:gd name="connsiteY12" fmla="*/ 144589 h 191104"/>
                    <a:gd name="connsiteX13" fmla="*/ 168401 w 328699"/>
                    <a:gd name="connsiteY13" fmla="*/ 137938 h 191104"/>
                    <a:gd name="connsiteX14" fmla="*/ 191869 w 328699"/>
                    <a:gd name="connsiteY14" fmla="*/ 161406 h 191104"/>
                    <a:gd name="connsiteX15" fmla="*/ 247213 w 328699"/>
                    <a:gd name="connsiteY15" fmla="*/ 183192 h 191104"/>
                    <a:gd name="connsiteX16" fmla="*/ 320978 w 328699"/>
                    <a:gd name="connsiteY16" fmla="*/ 176465 h 191104"/>
                    <a:gd name="connsiteX17" fmla="*/ 322661 w 328699"/>
                    <a:gd name="connsiteY17" fmla="*/ 132893 h 191104"/>
                    <a:gd name="connsiteX18" fmla="*/ 325489 w 328699"/>
                    <a:gd name="connsiteY18" fmla="*/ 123185 h 1911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328699" h="191104">
                      <a:moveTo>
                        <a:pt x="325489" y="123185"/>
                      </a:moveTo>
                      <a:cubicBezTo>
                        <a:pt x="322584" y="122956"/>
                        <a:pt x="319450" y="122879"/>
                        <a:pt x="315781" y="122956"/>
                      </a:cubicBezTo>
                      <a:cubicBezTo>
                        <a:pt x="291320" y="123873"/>
                        <a:pt x="276260" y="111642"/>
                        <a:pt x="260208" y="112636"/>
                      </a:cubicBezTo>
                      <a:cubicBezTo>
                        <a:pt x="244232" y="113553"/>
                        <a:pt x="198061" y="95666"/>
                        <a:pt x="178262" y="79690"/>
                      </a:cubicBezTo>
                      <a:cubicBezTo>
                        <a:pt x="158540" y="63713"/>
                        <a:pt x="104802" y="29773"/>
                        <a:pt x="91653" y="16625"/>
                      </a:cubicBezTo>
                      <a:cubicBezTo>
                        <a:pt x="78506" y="3477"/>
                        <a:pt x="59625" y="3477"/>
                        <a:pt x="57714" y="10051"/>
                      </a:cubicBezTo>
                      <a:cubicBezTo>
                        <a:pt x="56032" y="16090"/>
                        <a:pt x="46324" y="16625"/>
                        <a:pt x="31723" y="18078"/>
                      </a:cubicBezTo>
                      <a:cubicBezTo>
                        <a:pt x="27978" y="24652"/>
                        <a:pt x="12460" y="33443"/>
                        <a:pt x="12460" y="42310"/>
                      </a:cubicBezTo>
                      <a:cubicBezTo>
                        <a:pt x="12460" y="52400"/>
                        <a:pt x="5733" y="65777"/>
                        <a:pt x="5733" y="74186"/>
                      </a:cubicBezTo>
                      <a:cubicBezTo>
                        <a:pt x="5733" y="82595"/>
                        <a:pt x="22474" y="84200"/>
                        <a:pt x="27520" y="90927"/>
                      </a:cubicBezTo>
                      <a:cubicBezTo>
                        <a:pt x="32564" y="97654"/>
                        <a:pt x="59395" y="101017"/>
                        <a:pt x="61077" y="107668"/>
                      </a:cubicBezTo>
                      <a:cubicBezTo>
                        <a:pt x="62759" y="114394"/>
                        <a:pt x="81181" y="122803"/>
                        <a:pt x="92953" y="124485"/>
                      </a:cubicBezTo>
                      <a:cubicBezTo>
                        <a:pt x="104726" y="126166"/>
                        <a:pt x="121466" y="139544"/>
                        <a:pt x="128193" y="144589"/>
                      </a:cubicBezTo>
                      <a:cubicBezTo>
                        <a:pt x="134843" y="149634"/>
                        <a:pt x="160069" y="137938"/>
                        <a:pt x="168401" y="137938"/>
                      </a:cubicBezTo>
                      <a:cubicBezTo>
                        <a:pt x="176810" y="137938"/>
                        <a:pt x="190187" y="152997"/>
                        <a:pt x="191869" y="161406"/>
                      </a:cubicBezTo>
                      <a:cubicBezTo>
                        <a:pt x="193551" y="169815"/>
                        <a:pt x="237122" y="174860"/>
                        <a:pt x="247213" y="183192"/>
                      </a:cubicBezTo>
                      <a:cubicBezTo>
                        <a:pt x="257226" y="191600"/>
                        <a:pt x="310889" y="186556"/>
                        <a:pt x="320978" y="176465"/>
                      </a:cubicBezTo>
                      <a:cubicBezTo>
                        <a:pt x="331069" y="166375"/>
                        <a:pt x="322661" y="147952"/>
                        <a:pt x="322661" y="132893"/>
                      </a:cubicBezTo>
                      <a:cubicBezTo>
                        <a:pt x="322584" y="127772"/>
                        <a:pt x="323731" y="125096"/>
                        <a:pt x="325489" y="123185"/>
                      </a:cubicBezTo>
                      <a:close/>
                    </a:path>
                  </a:pathLst>
                </a:custGeom>
                <a:grpFill/>
                <a:ln w="9525" cap="flat">
                  <a:solidFill>
                    <a:srgbClr val="112B5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uk-UA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endParaRPr>
                </a:p>
              </p:txBody>
            </p:sp>
            <p:sp>
              <p:nvSpPr>
                <p:cNvPr id="778" name="Freeform: Shape 112">
                  <a:extLst>
                    <a:ext uri="{FF2B5EF4-FFF2-40B4-BE49-F238E27FC236}">
                      <a16:creationId xmlns:a16="http://schemas.microsoft.com/office/drawing/2014/main" id="{933172C8-8A93-BE0E-85E8-07E56370BEAC}"/>
                    </a:ext>
                  </a:extLst>
                </p:cNvPr>
                <p:cNvSpPr/>
                <p:nvPr/>
              </p:nvSpPr>
              <p:spPr>
                <a:xfrm>
                  <a:off x="9906804" y="3953087"/>
                  <a:ext cx="374564" cy="802639"/>
                </a:xfrm>
                <a:custGeom>
                  <a:avLst/>
                  <a:gdLst>
                    <a:gd name="connsiteX0" fmla="*/ 299269 w 374564"/>
                    <a:gd name="connsiteY0" fmla="*/ 730574 h 802638"/>
                    <a:gd name="connsiteX1" fmla="*/ 285892 w 374564"/>
                    <a:gd name="connsiteY1" fmla="*/ 698774 h 802638"/>
                    <a:gd name="connsiteX2" fmla="*/ 269151 w 374564"/>
                    <a:gd name="connsiteY2" fmla="*/ 646793 h 802638"/>
                    <a:gd name="connsiteX3" fmla="*/ 254015 w 374564"/>
                    <a:gd name="connsiteY3" fmla="*/ 601464 h 802638"/>
                    <a:gd name="connsiteX4" fmla="*/ 260742 w 374564"/>
                    <a:gd name="connsiteY4" fmla="*/ 571269 h 802638"/>
                    <a:gd name="connsiteX5" fmla="*/ 262424 w 374564"/>
                    <a:gd name="connsiteY5" fmla="*/ 551165 h 802638"/>
                    <a:gd name="connsiteX6" fmla="*/ 254015 w 374564"/>
                    <a:gd name="connsiteY6" fmla="*/ 522652 h 802638"/>
                    <a:gd name="connsiteX7" fmla="*/ 222139 w 374564"/>
                    <a:gd name="connsiteY7" fmla="*/ 484125 h 802638"/>
                    <a:gd name="connsiteX8" fmla="*/ 230547 w 374564"/>
                    <a:gd name="connsiteY8" fmla="*/ 417086 h 802638"/>
                    <a:gd name="connsiteX9" fmla="*/ 254015 w 374564"/>
                    <a:gd name="connsiteY9" fmla="*/ 403632 h 802638"/>
                    <a:gd name="connsiteX10" fmla="*/ 285892 w 374564"/>
                    <a:gd name="connsiteY10" fmla="*/ 393542 h 802638"/>
                    <a:gd name="connsiteX11" fmla="*/ 324418 w 374564"/>
                    <a:gd name="connsiteY11" fmla="*/ 371756 h 802638"/>
                    <a:gd name="connsiteX12" fmla="*/ 346204 w 374564"/>
                    <a:gd name="connsiteY12" fmla="*/ 353333 h 802638"/>
                    <a:gd name="connsiteX13" fmla="*/ 367990 w 374564"/>
                    <a:gd name="connsiteY13" fmla="*/ 318094 h 802638"/>
                    <a:gd name="connsiteX14" fmla="*/ 368831 w 374564"/>
                    <a:gd name="connsiteY14" fmla="*/ 318170 h 802638"/>
                    <a:gd name="connsiteX15" fmla="*/ 349721 w 374564"/>
                    <a:gd name="connsiteY15" fmla="*/ 322145 h 802638"/>
                    <a:gd name="connsiteX16" fmla="*/ 323348 w 374564"/>
                    <a:gd name="connsiteY16" fmla="*/ 308003 h 802638"/>
                    <a:gd name="connsiteX17" fmla="*/ 299804 w 374564"/>
                    <a:gd name="connsiteY17" fmla="*/ 296690 h 802638"/>
                    <a:gd name="connsiteX18" fmla="*/ 299804 w 374564"/>
                    <a:gd name="connsiteY18" fmla="*/ 268483 h 802638"/>
                    <a:gd name="connsiteX19" fmla="*/ 283828 w 374564"/>
                    <a:gd name="connsiteY19" fmla="*/ 249602 h 802638"/>
                    <a:gd name="connsiteX20" fmla="*/ 270679 w 374564"/>
                    <a:gd name="connsiteY20" fmla="*/ 214744 h 802638"/>
                    <a:gd name="connsiteX21" fmla="*/ 232077 w 374564"/>
                    <a:gd name="connsiteY21" fmla="*/ 207253 h 802638"/>
                    <a:gd name="connsiteX22" fmla="*/ 224586 w 374564"/>
                    <a:gd name="connsiteY22" fmla="*/ 186537 h 802638"/>
                    <a:gd name="connsiteX23" fmla="*/ 259442 w 374564"/>
                    <a:gd name="connsiteY23" fmla="*/ 127219 h 802638"/>
                    <a:gd name="connsiteX24" fmla="*/ 269762 w 374564"/>
                    <a:gd name="connsiteY24" fmla="*/ 65071 h 802638"/>
                    <a:gd name="connsiteX25" fmla="*/ 252869 w 374564"/>
                    <a:gd name="connsiteY25" fmla="*/ 44356 h 802638"/>
                    <a:gd name="connsiteX26" fmla="*/ 243390 w 374564"/>
                    <a:gd name="connsiteY26" fmla="*/ 20811 h 802638"/>
                    <a:gd name="connsiteX27" fmla="*/ 215183 w 374564"/>
                    <a:gd name="connsiteY27" fmla="*/ 8581 h 802638"/>
                    <a:gd name="connsiteX28" fmla="*/ 207997 w 374564"/>
                    <a:gd name="connsiteY28" fmla="*/ 12785 h 802638"/>
                    <a:gd name="connsiteX29" fmla="*/ 208838 w 374564"/>
                    <a:gd name="connsiteY29" fmla="*/ 12938 h 802638"/>
                    <a:gd name="connsiteX30" fmla="*/ 198748 w 374564"/>
                    <a:gd name="connsiteY30" fmla="*/ 33042 h 802638"/>
                    <a:gd name="connsiteX31" fmla="*/ 202111 w 374564"/>
                    <a:gd name="connsiteY31" fmla="*/ 61555 h 802638"/>
                    <a:gd name="connsiteX32" fmla="*/ 183689 w 374564"/>
                    <a:gd name="connsiteY32" fmla="*/ 61555 h 802638"/>
                    <a:gd name="connsiteX33" fmla="*/ 148449 w 374564"/>
                    <a:gd name="connsiteY33" fmla="*/ 76614 h 802638"/>
                    <a:gd name="connsiteX34" fmla="*/ 119936 w 374564"/>
                    <a:gd name="connsiteY34" fmla="*/ 110172 h 802638"/>
                    <a:gd name="connsiteX35" fmla="*/ 108165 w 374564"/>
                    <a:gd name="connsiteY35" fmla="*/ 162152 h 802638"/>
                    <a:gd name="connsiteX36" fmla="*/ 93105 w 374564"/>
                    <a:gd name="connsiteY36" fmla="*/ 214133 h 802638"/>
                    <a:gd name="connsiteX37" fmla="*/ 59547 w 374564"/>
                    <a:gd name="connsiteY37" fmla="*/ 212451 h 802638"/>
                    <a:gd name="connsiteX38" fmla="*/ 51139 w 374564"/>
                    <a:gd name="connsiteY38" fmla="*/ 254341 h 802638"/>
                    <a:gd name="connsiteX39" fmla="*/ 39368 w 374564"/>
                    <a:gd name="connsiteY39" fmla="*/ 299595 h 802638"/>
                    <a:gd name="connsiteX40" fmla="*/ 20945 w 374564"/>
                    <a:gd name="connsiteY40" fmla="*/ 331471 h 802638"/>
                    <a:gd name="connsiteX41" fmla="*/ 5733 w 374564"/>
                    <a:gd name="connsiteY41" fmla="*/ 343931 h 802638"/>
                    <a:gd name="connsiteX42" fmla="*/ 45559 w 374564"/>
                    <a:gd name="connsiteY42" fmla="*/ 385898 h 802638"/>
                    <a:gd name="connsiteX43" fmla="*/ 93871 w 374564"/>
                    <a:gd name="connsiteY43" fmla="*/ 471895 h 802638"/>
                    <a:gd name="connsiteX44" fmla="*/ 87602 w 374564"/>
                    <a:gd name="connsiteY44" fmla="*/ 540310 h 802638"/>
                    <a:gd name="connsiteX45" fmla="*/ 105184 w 374564"/>
                    <a:gd name="connsiteY45" fmla="*/ 563548 h 802638"/>
                    <a:gd name="connsiteX46" fmla="*/ 146615 w 374564"/>
                    <a:gd name="connsiteY46" fmla="*/ 558503 h 802638"/>
                    <a:gd name="connsiteX47" fmla="*/ 182390 w 374564"/>
                    <a:gd name="connsiteY47" fmla="*/ 515849 h 802638"/>
                    <a:gd name="connsiteX48" fmla="*/ 204328 w 374564"/>
                    <a:gd name="connsiteY48" fmla="*/ 532819 h 802638"/>
                    <a:gd name="connsiteX49" fmla="*/ 221298 w 374564"/>
                    <a:gd name="connsiteY49" fmla="*/ 579907 h 802638"/>
                    <a:gd name="connsiteX50" fmla="*/ 243237 w 374564"/>
                    <a:gd name="connsiteY50" fmla="*/ 671561 h 802638"/>
                    <a:gd name="connsiteX51" fmla="*/ 259596 w 374564"/>
                    <a:gd name="connsiteY51" fmla="*/ 738753 h 802638"/>
                    <a:gd name="connsiteX52" fmla="*/ 265252 w 374564"/>
                    <a:gd name="connsiteY52" fmla="*/ 788975 h 802638"/>
                    <a:gd name="connsiteX53" fmla="*/ 262806 w 374564"/>
                    <a:gd name="connsiteY53" fmla="*/ 800518 h 802638"/>
                    <a:gd name="connsiteX54" fmla="*/ 299269 w 374564"/>
                    <a:gd name="connsiteY54" fmla="*/ 730574 h 8026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</a:cxnLst>
                  <a:rect l="l" t="t" r="r" b="b"/>
                  <a:pathLst>
                    <a:path w="374564" h="802638">
                      <a:moveTo>
                        <a:pt x="299269" y="730574"/>
                      </a:moveTo>
                      <a:cubicBezTo>
                        <a:pt x="299269" y="713833"/>
                        <a:pt x="285892" y="712151"/>
                        <a:pt x="285892" y="698774"/>
                      </a:cubicBezTo>
                      <a:cubicBezTo>
                        <a:pt x="285892" y="685320"/>
                        <a:pt x="285892" y="661852"/>
                        <a:pt x="269151" y="646793"/>
                      </a:cubicBezTo>
                      <a:cubicBezTo>
                        <a:pt x="252334" y="631658"/>
                        <a:pt x="244001" y="609872"/>
                        <a:pt x="254015" y="601464"/>
                      </a:cubicBezTo>
                      <a:cubicBezTo>
                        <a:pt x="264105" y="593131"/>
                        <a:pt x="255697" y="569587"/>
                        <a:pt x="260742" y="571269"/>
                      </a:cubicBezTo>
                      <a:cubicBezTo>
                        <a:pt x="265788" y="572950"/>
                        <a:pt x="272515" y="556210"/>
                        <a:pt x="262424" y="551165"/>
                      </a:cubicBezTo>
                      <a:cubicBezTo>
                        <a:pt x="252334" y="546120"/>
                        <a:pt x="262424" y="526016"/>
                        <a:pt x="254015" y="522652"/>
                      </a:cubicBezTo>
                      <a:cubicBezTo>
                        <a:pt x="245607" y="519289"/>
                        <a:pt x="222139" y="492457"/>
                        <a:pt x="222139" y="484125"/>
                      </a:cubicBezTo>
                      <a:cubicBezTo>
                        <a:pt x="222139" y="475717"/>
                        <a:pt x="228866" y="428781"/>
                        <a:pt x="230547" y="417086"/>
                      </a:cubicBezTo>
                      <a:cubicBezTo>
                        <a:pt x="232230" y="405314"/>
                        <a:pt x="248970" y="403632"/>
                        <a:pt x="254015" y="403632"/>
                      </a:cubicBezTo>
                      <a:cubicBezTo>
                        <a:pt x="259061" y="403632"/>
                        <a:pt x="279165" y="405314"/>
                        <a:pt x="285892" y="393542"/>
                      </a:cubicBezTo>
                      <a:cubicBezTo>
                        <a:pt x="292619" y="381770"/>
                        <a:pt x="321055" y="380164"/>
                        <a:pt x="324418" y="371756"/>
                      </a:cubicBezTo>
                      <a:cubicBezTo>
                        <a:pt x="327782" y="363424"/>
                        <a:pt x="346204" y="363424"/>
                        <a:pt x="346204" y="353333"/>
                      </a:cubicBezTo>
                      <a:cubicBezTo>
                        <a:pt x="346204" y="343243"/>
                        <a:pt x="367990" y="318094"/>
                        <a:pt x="367990" y="318094"/>
                      </a:cubicBezTo>
                      <a:cubicBezTo>
                        <a:pt x="368295" y="318017"/>
                        <a:pt x="368525" y="318170"/>
                        <a:pt x="368831" y="318170"/>
                      </a:cubicBezTo>
                      <a:cubicBezTo>
                        <a:pt x="366308" y="313736"/>
                        <a:pt x="360804" y="317712"/>
                        <a:pt x="349721" y="322145"/>
                      </a:cubicBezTo>
                      <a:cubicBezTo>
                        <a:pt x="330915" y="329713"/>
                        <a:pt x="321513" y="319317"/>
                        <a:pt x="323348" y="308003"/>
                      </a:cubicBezTo>
                      <a:cubicBezTo>
                        <a:pt x="325259" y="296690"/>
                        <a:pt x="310200" y="296690"/>
                        <a:pt x="299804" y="296690"/>
                      </a:cubicBezTo>
                      <a:cubicBezTo>
                        <a:pt x="289484" y="296690"/>
                        <a:pt x="296058" y="279720"/>
                        <a:pt x="299804" y="268483"/>
                      </a:cubicBezTo>
                      <a:cubicBezTo>
                        <a:pt x="303626" y="257170"/>
                        <a:pt x="296058" y="250595"/>
                        <a:pt x="283828" y="249602"/>
                      </a:cubicBezTo>
                      <a:cubicBezTo>
                        <a:pt x="271597" y="248684"/>
                        <a:pt x="265940" y="222312"/>
                        <a:pt x="270679" y="214744"/>
                      </a:cubicBezTo>
                      <a:cubicBezTo>
                        <a:pt x="275419" y="207253"/>
                        <a:pt x="245301" y="200603"/>
                        <a:pt x="232077" y="207253"/>
                      </a:cubicBezTo>
                      <a:cubicBezTo>
                        <a:pt x="218852" y="213827"/>
                        <a:pt x="228331" y="195940"/>
                        <a:pt x="224586" y="186537"/>
                      </a:cubicBezTo>
                      <a:cubicBezTo>
                        <a:pt x="220764" y="177135"/>
                        <a:pt x="241555" y="145106"/>
                        <a:pt x="259442" y="127219"/>
                      </a:cubicBezTo>
                      <a:cubicBezTo>
                        <a:pt x="277331" y="109331"/>
                        <a:pt x="269762" y="85787"/>
                        <a:pt x="269762" y="65071"/>
                      </a:cubicBezTo>
                      <a:cubicBezTo>
                        <a:pt x="269762" y="44356"/>
                        <a:pt x="261277" y="44356"/>
                        <a:pt x="252869" y="44356"/>
                      </a:cubicBezTo>
                      <a:cubicBezTo>
                        <a:pt x="244384" y="44356"/>
                        <a:pt x="243390" y="32125"/>
                        <a:pt x="243390" y="20811"/>
                      </a:cubicBezTo>
                      <a:cubicBezTo>
                        <a:pt x="243390" y="9498"/>
                        <a:pt x="225503" y="1090"/>
                        <a:pt x="215183" y="8581"/>
                      </a:cubicBezTo>
                      <a:cubicBezTo>
                        <a:pt x="213731" y="9651"/>
                        <a:pt x="211208" y="11103"/>
                        <a:pt x="207997" y="12785"/>
                      </a:cubicBezTo>
                      <a:cubicBezTo>
                        <a:pt x="208380" y="12862"/>
                        <a:pt x="208838" y="12938"/>
                        <a:pt x="208838" y="12938"/>
                      </a:cubicBezTo>
                      <a:cubicBezTo>
                        <a:pt x="208838" y="12938"/>
                        <a:pt x="205475" y="29679"/>
                        <a:pt x="198748" y="33042"/>
                      </a:cubicBezTo>
                      <a:cubicBezTo>
                        <a:pt x="192021" y="36406"/>
                        <a:pt x="192021" y="46419"/>
                        <a:pt x="202111" y="61555"/>
                      </a:cubicBezTo>
                      <a:cubicBezTo>
                        <a:pt x="212126" y="76614"/>
                        <a:pt x="187052" y="69964"/>
                        <a:pt x="183689" y="61555"/>
                      </a:cubicBezTo>
                      <a:cubicBezTo>
                        <a:pt x="180326" y="53146"/>
                        <a:pt x="160221" y="66600"/>
                        <a:pt x="148449" y="76614"/>
                      </a:cubicBezTo>
                      <a:cubicBezTo>
                        <a:pt x="136678" y="86704"/>
                        <a:pt x="119936" y="91749"/>
                        <a:pt x="119936" y="110172"/>
                      </a:cubicBezTo>
                      <a:cubicBezTo>
                        <a:pt x="119936" y="128594"/>
                        <a:pt x="104878" y="147017"/>
                        <a:pt x="108165" y="162152"/>
                      </a:cubicBezTo>
                      <a:cubicBezTo>
                        <a:pt x="111528" y="177212"/>
                        <a:pt x="91424" y="205724"/>
                        <a:pt x="93105" y="214133"/>
                      </a:cubicBezTo>
                      <a:cubicBezTo>
                        <a:pt x="94788" y="222541"/>
                        <a:pt x="64593" y="212451"/>
                        <a:pt x="59547" y="212451"/>
                      </a:cubicBezTo>
                      <a:cubicBezTo>
                        <a:pt x="54503" y="212451"/>
                        <a:pt x="57866" y="244251"/>
                        <a:pt x="51139" y="254341"/>
                      </a:cubicBezTo>
                      <a:cubicBezTo>
                        <a:pt x="44412" y="264431"/>
                        <a:pt x="49458" y="299595"/>
                        <a:pt x="39368" y="299595"/>
                      </a:cubicBezTo>
                      <a:cubicBezTo>
                        <a:pt x="29353" y="299595"/>
                        <a:pt x="20945" y="331471"/>
                        <a:pt x="20945" y="331471"/>
                      </a:cubicBezTo>
                      <a:cubicBezTo>
                        <a:pt x="20945" y="331471"/>
                        <a:pt x="12765" y="336975"/>
                        <a:pt x="5733" y="343931"/>
                      </a:cubicBezTo>
                      <a:cubicBezTo>
                        <a:pt x="13912" y="360748"/>
                        <a:pt x="28971" y="379094"/>
                        <a:pt x="45559" y="385898"/>
                      </a:cubicBezTo>
                      <a:cubicBezTo>
                        <a:pt x="70020" y="395911"/>
                        <a:pt x="86378" y="445522"/>
                        <a:pt x="93871" y="471895"/>
                      </a:cubicBezTo>
                      <a:cubicBezTo>
                        <a:pt x="101362" y="498267"/>
                        <a:pt x="96393" y="525251"/>
                        <a:pt x="87602" y="540310"/>
                      </a:cubicBezTo>
                      <a:cubicBezTo>
                        <a:pt x="78811" y="555369"/>
                        <a:pt x="90736" y="555981"/>
                        <a:pt x="105184" y="563548"/>
                      </a:cubicBezTo>
                      <a:cubicBezTo>
                        <a:pt x="119631" y="571039"/>
                        <a:pt x="135989" y="573562"/>
                        <a:pt x="146615" y="558503"/>
                      </a:cubicBezTo>
                      <a:cubicBezTo>
                        <a:pt x="157317" y="543444"/>
                        <a:pt x="179255" y="532819"/>
                        <a:pt x="182390" y="515849"/>
                      </a:cubicBezTo>
                      <a:cubicBezTo>
                        <a:pt x="185524" y="498879"/>
                        <a:pt x="195537" y="524028"/>
                        <a:pt x="204328" y="532819"/>
                      </a:cubicBezTo>
                      <a:cubicBezTo>
                        <a:pt x="213119" y="541610"/>
                        <a:pt x="219387" y="558503"/>
                        <a:pt x="221298" y="579907"/>
                      </a:cubicBezTo>
                      <a:cubicBezTo>
                        <a:pt x="223209" y="601234"/>
                        <a:pt x="225044" y="654591"/>
                        <a:pt x="243237" y="671561"/>
                      </a:cubicBezTo>
                      <a:cubicBezTo>
                        <a:pt x="261507" y="688454"/>
                        <a:pt x="264641" y="725528"/>
                        <a:pt x="259596" y="738753"/>
                      </a:cubicBezTo>
                      <a:cubicBezTo>
                        <a:pt x="254627" y="751977"/>
                        <a:pt x="268998" y="774528"/>
                        <a:pt x="265252" y="788975"/>
                      </a:cubicBezTo>
                      <a:cubicBezTo>
                        <a:pt x="264488" y="791880"/>
                        <a:pt x="263724" y="795932"/>
                        <a:pt x="262806" y="800518"/>
                      </a:cubicBezTo>
                      <a:cubicBezTo>
                        <a:pt x="279165" y="803652"/>
                        <a:pt x="299269" y="730574"/>
                        <a:pt x="299269" y="730574"/>
                      </a:cubicBezTo>
                      <a:close/>
                    </a:path>
                  </a:pathLst>
                </a:custGeom>
                <a:grpFill/>
                <a:ln w="9525" cap="flat">
                  <a:solidFill>
                    <a:srgbClr val="112B5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uk-UA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endParaRPr>
                </a:p>
              </p:txBody>
            </p:sp>
            <p:sp>
              <p:nvSpPr>
                <p:cNvPr id="779" name="Freeform: Shape 113">
                  <a:extLst>
                    <a:ext uri="{FF2B5EF4-FFF2-40B4-BE49-F238E27FC236}">
                      <a16:creationId xmlns:a16="http://schemas.microsoft.com/office/drawing/2014/main" id="{876776D4-0231-B48B-6F5F-BA0592EECBB2}"/>
                    </a:ext>
                  </a:extLst>
                </p:cNvPr>
                <p:cNvSpPr/>
                <p:nvPr/>
              </p:nvSpPr>
              <p:spPr>
                <a:xfrm>
                  <a:off x="9783580" y="3964663"/>
                  <a:ext cx="129951" cy="76442"/>
                </a:xfrm>
                <a:custGeom>
                  <a:avLst/>
                  <a:gdLst>
                    <a:gd name="connsiteX0" fmla="*/ 129262 w 129950"/>
                    <a:gd name="connsiteY0" fmla="*/ 28346 h 76441"/>
                    <a:gd name="connsiteX1" fmla="*/ 80264 w 129950"/>
                    <a:gd name="connsiteY1" fmla="*/ 14969 h 76441"/>
                    <a:gd name="connsiteX2" fmla="*/ 45406 w 129950"/>
                    <a:gd name="connsiteY2" fmla="*/ 9312 h 76441"/>
                    <a:gd name="connsiteX3" fmla="*/ 15288 w 129950"/>
                    <a:gd name="connsiteY3" fmla="*/ 35684 h 76441"/>
                    <a:gd name="connsiteX4" fmla="*/ 5733 w 129950"/>
                    <a:gd name="connsiteY4" fmla="*/ 53648 h 76441"/>
                    <a:gd name="connsiteX5" fmla="*/ 16740 w 129950"/>
                    <a:gd name="connsiteY5" fmla="*/ 63509 h 76441"/>
                    <a:gd name="connsiteX6" fmla="*/ 45176 w 129950"/>
                    <a:gd name="connsiteY6" fmla="*/ 70236 h 76441"/>
                    <a:gd name="connsiteX7" fmla="*/ 85461 w 129950"/>
                    <a:gd name="connsiteY7" fmla="*/ 73600 h 76441"/>
                    <a:gd name="connsiteX8" fmla="*/ 127351 w 129950"/>
                    <a:gd name="connsiteY8" fmla="*/ 68554 h 76441"/>
                    <a:gd name="connsiteX9" fmla="*/ 122307 w 129950"/>
                    <a:gd name="connsiteY9" fmla="*/ 31709 h 76441"/>
                    <a:gd name="connsiteX10" fmla="*/ 129262 w 129950"/>
                    <a:gd name="connsiteY10" fmla="*/ 28346 h 764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29950" h="76441">
                      <a:moveTo>
                        <a:pt x="129262" y="28346"/>
                      </a:moveTo>
                      <a:cubicBezTo>
                        <a:pt x="103960" y="5108"/>
                        <a:pt x="97157" y="23836"/>
                        <a:pt x="80264" y="14969"/>
                      </a:cubicBezTo>
                      <a:cubicBezTo>
                        <a:pt x="62376" y="5566"/>
                        <a:pt x="53891" y="2738"/>
                        <a:pt x="45406" y="9312"/>
                      </a:cubicBezTo>
                      <a:cubicBezTo>
                        <a:pt x="36921" y="15886"/>
                        <a:pt x="23697" y="14969"/>
                        <a:pt x="15288" y="35684"/>
                      </a:cubicBezTo>
                      <a:cubicBezTo>
                        <a:pt x="12537" y="42488"/>
                        <a:pt x="9020" y="48832"/>
                        <a:pt x="5733" y="53648"/>
                      </a:cubicBezTo>
                      <a:cubicBezTo>
                        <a:pt x="8638" y="59993"/>
                        <a:pt x="13148" y="64426"/>
                        <a:pt x="16740" y="63509"/>
                      </a:cubicBezTo>
                      <a:cubicBezTo>
                        <a:pt x="23467" y="61827"/>
                        <a:pt x="31799" y="73600"/>
                        <a:pt x="45176" y="70236"/>
                      </a:cubicBezTo>
                      <a:cubicBezTo>
                        <a:pt x="58630" y="66873"/>
                        <a:pt x="66963" y="78645"/>
                        <a:pt x="85461" y="73600"/>
                      </a:cubicBezTo>
                      <a:cubicBezTo>
                        <a:pt x="103884" y="68554"/>
                        <a:pt x="120624" y="80326"/>
                        <a:pt x="127351" y="68554"/>
                      </a:cubicBezTo>
                      <a:cubicBezTo>
                        <a:pt x="134078" y="56782"/>
                        <a:pt x="122307" y="31709"/>
                        <a:pt x="122307" y="31709"/>
                      </a:cubicBezTo>
                      <a:cubicBezTo>
                        <a:pt x="122307" y="31709"/>
                        <a:pt x="125440" y="30104"/>
                        <a:pt x="129262" y="28346"/>
                      </a:cubicBezTo>
                      <a:close/>
                    </a:path>
                  </a:pathLst>
                </a:custGeom>
                <a:grpFill/>
                <a:ln w="9525" cap="flat">
                  <a:solidFill>
                    <a:srgbClr val="112B5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uk-UA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endParaRPr>
                </a:p>
              </p:txBody>
            </p:sp>
            <p:sp>
              <p:nvSpPr>
                <p:cNvPr id="780" name="Freeform: Shape 114">
                  <a:extLst>
                    <a:ext uri="{FF2B5EF4-FFF2-40B4-BE49-F238E27FC236}">
                      <a16:creationId xmlns:a16="http://schemas.microsoft.com/office/drawing/2014/main" id="{5BCA8BB5-4445-0F4F-C00C-484E91E4958A}"/>
                    </a:ext>
                  </a:extLst>
                </p:cNvPr>
                <p:cNvSpPr/>
                <p:nvPr/>
              </p:nvSpPr>
              <p:spPr>
                <a:xfrm>
                  <a:off x="10316149" y="4189002"/>
                  <a:ext cx="313411" cy="649755"/>
                </a:xfrm>
                <a:custGeom>
                  <a:avLst/>
                  <a:gdLst>
                    <a:gd name="connsiteX0" fmla="*/ 236893 w 313410"/>
                    <a:gd name="connsiteY0" fmla="*/ 82256 h 649755"/>
                    <a:gd name="connsiteX1" fmla="*/ 195003 w 313410"/>
                    <a:gd name="connsiteY1" fmla="*/ 50379 h 649755"/>
                    <a:gd name="connsiteX2" fmla="*/ 183231 w 313410"/>
                    <a:gd name="connsiteY2" fmla="*/ 25230 h 649755"/>
                    <a:gd name="connsiteX3" fmla="*/ 148067 w 313410"/>
                    <a:gd name="connsiteY3" fmla="*/ 6731 h 649755"/>
                    <a:gd name="connsiteX4" fmla="*/ 114510 w 313410"/>
                    <a:gd name="connsiteY4" fmla="*/ 28517 h 649755"/>
                    <a:gd name="connsiteX5" fmla="*/ 85997 w 313410"/>
                    <a:gd name="connsiteY5" fmla="*/ 33562 h 649755"/>
                    <a:gd name="connsiteX6" fmla="*/ 49152 w 313410"/>
                    <a:gd name="connsiteY6" fmla="*/ 33562 h 649755"/>
                    <a:gd name="connsiteX7" fmla="*/ 17276 w 313410"/>
                    <a:gd name="connsiteY7" fmla="*/ 36926 h 649755"/>
                    <a:gd name="connsiteX8" fmla="*/ 5733 w 313410"/>
                    <a:gd name="connsiteY8" fmla="*/ 45946 h 649755"/>
                    <a:gd name="connsiteX9" fmla="*/ 21021 w 313410"/>
                    <a:gd name="connsiteY9" fmla="*/ 68343 h 649755"/>
                    <a:gd name="connsiteX10" fmla="*/ 42502 w 313410"/>
                    <a:gd name="connsiteY10" fmla="*/ 100602 h 649755"/>
                    <a:gd name="connsiteX11" fmla="*/ 77512 w 313410"/>
                    <a:gd name="connsiteY11" fmla="*/ 119406 h 649755"/>
                    <a:gd name="connsiteX12" fmla="*/ 107095 w 313410"/>
                    <a:gd name="connsiteY12" fmla="*/ 127433 h 649755"/>
                    <a:gd name="connsiteX13" fmla="*/ 120549 w 313410"/>
                    <a:gd name="connsiteY13" fmla="*/ 159691 h 649755"/>
                    <a:gd name="connsiteX14" fmla="*/ 88214 w 313410"/>
                    <a:gd name="connsiteY14" fmla="*/ 178496 h 649755"/>
                    <a:gd name="connsiteX15" fmla="*/ 133926 w 313410"/>
                    <a:gd name="connsiteY15" fmla="*/ 218857 h 649755"/>
                    <a:gd name="connsiteX16" fmla="*/ 155406 w 313410"/>
                    <a:gd name="connsiteY16" fmla="*/ 256466 h 649755"/>
                    <a:gd name="connsiteX17" fmla="*/ 190340 w 313410"/>
                    <a:gd name="connsiteY17" fmla="*/ 302179 h 649755"/>
                    <a:gd name="connsiteX18" fmla="*/ 225351 w 313410"/>
                    <a:gd name="connsiteY18" fmla="*/ 334437 h 649755"/>
                    <a:gd name="connsiteX19" fmla="*/ 233377 w 313410"/>
                    <a:gd name="connsiteY19" fmla="*/ 377474 h 649755"/>
                    <a:gd name="connsiteX20" fmla="*/ 246830 w 313410"/>
                    <a:gd name="connsiteY20" fmla="*/ 447418 h 649755"/>
                    <a:gd name="connsiteX21" fmla="*/ 217247 w 313410"/>
                    <a:gd name="connsiteY21" fmla="*/ 495806 h 649755"/>
                    <a:gd name="connsiteX22" fmla="*/ 179561 w 313410"/>
                    <a:gd name="connsiteY22" fmla="*/ 520038 h 649755"/>
                    <a:gd name="connsiteX23" fmla="*/ 179561 w 313410"/>
                    <a:gd name="connsiteY23" fmla="*/ 557647 h 649755"/>
                    <a:gd name="connsiteX24" fmla="*/ 131174 w 313410"/>
                    <a:gd name="connsiteY24" fmla="*/ 557647 h 649755"/>
                    <a:gd name="connsiteX25" fmla="*/ 105031 w 313410"/>
                    <a:gd name="connsiteY25" fmla="*/ 578210 h 649755"/>
                    <a:gd name="connsiteX26" fmla="*/ 123836 w 313410"/>
                    <a:gd name="connsiteY26" fmla="*/ 592428 h 649755"/>
                    <a:gd name="connsiteX27" fmla="*/ 111911 w 313410"/>
                    <a:gd name="connsiteY27" fmla="*/ 629426 h 649755"/>
                    <a:gd name="connsiteX28" fmla="*/ 133238 w 313410"/>
                    <a:gd name="connsiteY28" fmla="*/ 646396 h 649755"/>
                    <a:gd name="connsiteX29" fmla="*/ 171536 w 313410"/>
                    <a:gd name="connsiteY29" fmla="*/ 616890 h 649755"/>
                    <a:gd name="connsiteX30" fmla="*/ 181549 w 313410"/>
                    <a:gd name="connsiteY30" fmla="*/ 600531 h 649755"/>
                    <a:gd name="connsiteX31" fmla="*/ 192863 w 313410"/>
                    <a:gd name="connsiteY31" fmla="*/ 577904 h 649755"/>
                    <a:gd name="connsiteX32" fmla="*/ 219235 w 313410"/>
                    <a:gd name="connsiteY32" fmla="*/ 573547 h 649755"/>
                    <a:gd name="connsiteX33" fmla="*/ 276949 w 313410"/>
                    <a:gd name="connsiteY33" fmla="*/ 545875 h 649755"/>
                    <a:gd name="connsiteX34" fmla="*/ 310201 w 313410"/>
                    <a:gd name="connsiteY34" fmla="*/ 489385 h 649755"/>
                    <a:gd name="connsiteX35" fmla="*/ 300186 w 313410"/>
                    <a:gd name="connsiteY35" fmla="*/ 390851 h 649755"/>
                    <a:gd name="connsiteX36" fmla="*/ 259978 w 313410"/>
                    <a:gd name="connsiteY36" fmla="*/ 324347 h 649755"/>
                    <a:gd name="connsiteX37" fmla="*/ 191563 w 313410"/>
                    <a:gd name="connsiteY37" fmla="*/ 266633 h 649755"/>
                    <a:gd name="connsiteX38" fmla="*/ 172759 w 313410"/>
                    <a:gd name="connsiteY38" fmla="*/ 233993 h 649755"/>
                    <a:gd name="connsiteX39" fmla="*/ 162057 w 313410"/>
                    <a:gd name="connsiteY39" fmla="*/ 176279 h 649755"/>
                    <a:gd name="connsiteX40" fmla="*/ 192174 w 313410"/>
                    <a:gd name="connsiteY40" fmla="*/ 139205 h 649755"/>
                    <a:gd name="connsiteX41" fmla="*/ 208457 w 313410"/>
                    <a:gd name="connsiteY41" fmla="*/ 114132 h 649755"/>
                    <a:gd name="connsiteX42" fmla="*/ 241708 w 313410"/>
                    <a:gd name="connsiteY42" fmla="*/ 92117 h 649755"/>
                    <a:gd name="connsiteX43" fmla="*/ 245302 w 313410"/>
                    <a:gd name="connsiteY43" fmla="*/ 89059 h 649755"/>
                    <a:gd name="connsiteX44" fmla="*/ 236893 w 313410"/>
                    <a:gd name="connsiteY44" fmla="*/ 82256 h 6497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</a:cxnLst>
                  <a:rect l="l" t="t" r="r" b="b"/>
                  <a:pathLst>
                    <a:path w="313410" h="649755">
                      <a:moveTo>
                        <a:pt x="236893" y="82256"/>
                      </a:moveTo>
                      <a:cubicBezTo>
                        <a:pt x="225198" y="80574"/>
                        <a:pt x="195003" y="58788"/>
                        <a:pt x="195003" y="50379"/>
                      </a:cubicBezTo>
                      <a:cubicBezTo>
                        <a:pt x="195003" y="41971"/>
                        <a:pt x="210138" y="28593"/>
                        <a:pt x="183231" y="25230"/>
                      </a:cubicBezTo>
                      <a:cubicBezTo>
                        <a:pt x="156400" y="21867"/>
                        <a:pt x="153113" y="11776"/>
                        <a:pt x="148067" y="6731"/>
                      </a:cubicBezTo>
                      <a:cubicBezTo>
                        <a:pt x="143023" y="1686"/>
                        <a:pt x="121236" y="16821"/>
                        <a:pt x="114510" y="28517"/>
                      </a:cubicBezTo>
                      <a:cubicBezTo>
                        <a:pt x="107859" y="40289"/>
                        <a:pt x="101133" y="25154"/>
                        <a:pt x="85997" y="33562"/>
                      </a:cubicBezTo>
                      <a:cubicBezTo>
                        <a:pt x="70862" y="41971"/>
                        <a:pt x="55879" y="21790"/>
                        <a:pt x="49152" y="33562"/>
                      </a:cubicBezTo>
                      <a:cubicBezTo>
                        <a:pt x="42425" y="45334"/>
                        <a:pt x="25684" y="26835"/>
                        <a:pt x="17276" y="36926"/>
                      </a:cubicBezTo>
                      <a:cubicBezTo>
                        <a:pt x="14066" y="40748"/>
                        <a:pt x="9938" y="43882"/>
                        <a:pt x="5733" y="45946"/>
                      </a:cubicBezTo>
                      <a:cubicBezTo>
                        <a:pt x="13072" y="54125"/>
                        <a:pt x="21021" y="62152"/>
                        <a:pt x="21021" y="68343"/>
                      </a:cubicBezTo>
                      <a:cubicBezTo>
                        <a:pt x="21021" y="79121"/>
                        <a:pt x="42502" y="87148"/>
                        <a:pt x="42502" y="100602"/>
                      </a:cubicBezTo>
                      <a:cubicBezTo>
                        <a:pt x="42502" y="114055"/>
                        <a:pt x="69410" y="124834"/>
                        <a:pt x="77512" y="119406"/>
                      </a:cubicBezTo>
                      <a:cubicBezTo>
                        <a:pt x="85539" y="114055"/>
                        <a:pt x="104420" y="108628"/>
                        <a:pt x="107095" y="127433"/>
                      </a:cubicBezTo>
                      <a:cubicBezTo>
                        <a:pt x="109770" y="146314"/>
                        <a:pt x="120549" y="146314"/>
                        <a:pt x="120549" y="159691"/>
                      </a:cubicBezTo>
                      <a:cubicBezTo>
                        <a:pt x="120549" y="173145"/>
                        <a:pt x="93641" y="165118"/>
                        <a:pt x="88214" y="178496"/>
                      </a:cubicBezTo>
                      <a:cubicBezTo>
                        <a:pt x="82863" y="191950"/>
                        <a:pt x="133926" y="208079"/>
                        <a:pt x="133926" y="218857"/>
                      </a:cubicBezTo>
                      <a:cubicBezTo>
                        <a:pt x="133926" y="229635"/>
                        <a:pt x="150055" y="243089"/>
                        <a:pt x="155406" y="256466"/>
                      </a:cubicBezTo>
                      <a:cubicBezTo>
                        <a:pt x="160834" y="269920"/>
                        <a:pt x="184989" y="286049"/>
                        <a:pt x="190340" y="302179"/>
                      </a:cubicBezTo>
                      <a:cubicBezTo>
                        <a:pt x="195691" y="318308"/>
                        <a:pt x="217247" y="326411"/>
                        <a:pt x="225351" y="334437"/>
                      </a:cubicBezTo>
                      <a:cubicBezTo>
                        <a:pt x="233377" y="342540"/>
                        <a:pt x="236052" y="361345"/>
                        <a:pt x="233377" y="377474"/>
                      </a:cubicBezTo>
                      <a:cubicBezTo>
                        <a:pt x="230701" y="393603"/>
                        <a:pt x="230701" y="423186"/>
                        <a:pt x="246830" y="447418"/>
                      </a:cubicBezTo>
                      <a:cubicBezTo>
                        <a:pt x="262959" y="471650"/>
                        <a:pt x="228026" y="482352"/>
                        <a:pt x="217247" y="495806"/>
                      </a:cubicBezTo>
                      <a:cubicBezTo>
                        <a:pt x="206469" y="509260"/>
                        <a:pt x="211897" y="528064"/>
                        <a:pt x="179561" y="520038"/>
                      </a:cubicBezTo>
                      <a:cubicBezTo>
                        <a:pt x="147303" y="511935"/>
                        <a:pt x="184989" y="546945"/>
                        <a:pt x="179561" y="557647"/>
                      </a:cubicBezTo>
                      <a:cubicBezTo>
                        <a:pt x="174211" y="568425"/>
                        <a:pt x="131174" y="546869"/>
                        <a:pt x="131174" y="557647"/>
                      </a:cubicBezTo>
                      <a:cubicBezTo>
                        <a:pt x="131174" y="564145"/>
                        <a:pt x="116650" y="572554"/>
                        <a:pt x="105031" y="578210"/>
                      </a:cubicBezTo>
                      <a:cubicBezTo>
                        <a:pt x="109618" y="584249"/>
                        <a:pt x="116192" y="587612"/>
                        <a:pt x="123836" y="592428"/>
                      </a:cubicBezTo>
                      <a:cubicBezTo>
                        <a:pt x="133926" y="598697"/>
                        <a:pt x="111299" y="609398"/>
                        <a:pt x="111911" y="629426"/>
                      </a:cubicBezTo>
                      <a:cubicBezTo>
                        <a:pt x="112523" y="649530"/>
                        <a:pt x="127582" y="654576"/>
                        <a:pt x="133238" y="646396"/>
                      </a:cubicBezTo>
                      <a:cubicBezTo>
                        <a:pt x="138895" y="638217"/>
                        <a:pt x="162133" y="620024"/>
                        <a:pt x="171536" y="616890"/>
                      </a:cubicBezTo>
                      <a:cubicBezTo>
                        <a:pt x="180938" y="613755"/>
                        <a:pt x="171536" y="599919"/>
                        <a:pt x="181549" y="600531"/>
                      </a:cubicBezTo>
                      <a:cubicBezTo>
                        <a:pt x="191563" y="601143"/>
                        <a:pt x="188429" y="586084"/>
                        <a:pt x="192863" y="577904"/>
                      </a:cubicBezTo>
                      <a:cubicBezTo>
                        <a:pt x="197296" y="569725"/>
                        <a:pt x="204176" y="572859"/>
                        <a:pt x="219235" y="573547"/>
                      </a:cubicBezTo>
                      <a:cubicBezTo>
                        <a:pt x="234294" y="574159"/>
                        <a:pt x="255621" y="559711"/>
                        <a:pt x="276949" y="545875"/>
                      </a:cubicBezTo>
                      <a:cubicBezTo>
                        <a:pt x="298275" y="532116"/>
                        <a:pt x="302021" y="528905"/>
                        <a:pt x="310201" y="489385"/>
                      </a:cubicBezTo>
                      <a:cubicBezTo>
                        <a:pt x="318380" y="449864"/>
                        <a:pt x="300799" y="402776"/>
                        <a:pt x="300186" y="390851"/>
                      </a:cubicBezTo>
                      <a:cubicBezTo>
                        <a:pt x="299575" y="378926"/>
                        <a:pt x="270680" y="323735"/>
                        <a:pt x="259978" y="324347"/>
                      </a:cubicBezTo>
                      <a:cubicBezTo>
                        <a:pt x="249276" y="324958"/>
                        <a:pt x="200354" y="274736"/>
                        <a:pt x="191563" y="266633"/>
                      </a:cubicBezTo>
                      <a:cubicBezTo>
                        <a:pt x="182772" y="258454"/>
                        <a:pt x="185294" y="244695"/>
                        <a:pt x="172759" y="233993"/>
                      </a:cubicBezTo>
                      <a:cubicBezTo>
                        <a:pt x="160222" y="223367"/>
                        <a:pt x="158922" y="195695"/>
                        <a:pt x="162057" y="176279"/>
                      </a:cubicBezTo>
                      <a:cubicBezTo>
                        <a:pt x="165190" y="156787"/>
                        <a:pt x="192863" y="152429"/>
                        <a:pt x="192174" y="139205"/>
                      </a:cubicBezTo>
                      <a:cubicBezTo>
                        <a:pt x="191563" y="126057"/>
                        <a:pt x="194621" y="114744"/>
                        <a:pt x="208457" y="114132"/>
                      </a:cubicBezTo>
                      <a:cubicBezTo>
                        <a:pt x="222293" y="113444"/>
                        <a:pt x="235441" y="102207"/>
                        <a:pt x="241708" y="92117"/>
                      </a:cubicBezTo>
                      <a:cubicBezTo>
                        <a:pt x="242626" y="90664"/>
                        <a:pt x="243926" y="89747"/>
                        <a:pt x="245302" y="89059"/>
                      </a:cubicBezTo>
                      <a:cubicBezTo>
                        <a:pt x="242091" y="85161"/>
                        <a:pt x="239033" y="82561"/>
                        <a:pt x="236893" y="82256"/>
                      </a:cubicBezTo>
                      <a:close/>
                    </a:path>
                  </a:pathLst>
                </a:custGeom>
                <a:grpFill/>
                <a:ln w="9525" cap="flat">
                  <a:solidFill>
                    <a:srgbClr val="112B5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uk-UA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endParaRPr>
                </a:p>
              </p:txBody>
            </p:sp>
            <p:sp>
              <p:nvSpPr>
                <p:cNvPr id="781" name="Freeform: Shape 115">
                  <a:extLst>
                    <a:ext uri="{FF2B5EF4-FFF2-40B4-BE49-F238E27FC236}">
                      <a16:creationId xmlns:a16="http://schemas.microsoft.com/office/drawing/2014/main" id="{7A0B35A2-3C20-9501-DBEE-D18394E30CB5}"/>
                    </a:ext>
                  </a:extLst>
                </p:cNvPr>
                <p:cNvSpPr/>
                <p:nvPr/>
              </p:nvSpPr>
              <p:spPr>
                <a:xfrm>
                  <a:off x="10324596" y="4578095"/>
                  <a:ext cx="244613" cy="191105"/>
                </a:xfrm>
                <a:custGeom>
                  <a:avLst/>
                  <a:gdLst>
                    <a:gd name="connsiteX0" fmla="*/ 122880 w 244613"/>
                    <a:gd name="connsiteY0" fmla="*/ 168783 h 191104"/>
                    <a:gd name="connsiteX1" fmla="*/ 171267 w 244613"/>
                    <a:gd name="connsiteY1" fmla="*/ 168783 h 191104"/>
                    <a:gd name="connsiteX2" fmla="*/ 171267 w 244613"/>
                    <a:gd name="connsiteY2" fmla="*/ 131174 h 191104"/>
                    <a:gd name="connsiteX3" fmla="*/ 208953 w 244613"/>
                    <a:gd name="connsiteY3" fmla="*/ 106942 h 191104"/>
                    <a:gd name="connsiteX4" fmla="*/ 238536 w 244613"/>
                    <a:gd name="connsiteY4" fmla="*/ 58554 h 191104"/>
                    <a:gd name="connsiteX5" fmla="*/ 223859 w 244613"/>
                    <a:gd name="connsiteY5" fmla="*/ 5733 h 191104"/>
                    <a:gd name="connsiteX6" fmla="*/ 193741 w 244613"/>
                    <a:gd name="connsiteY6" fmla="*/ 11772 h 191104"/>
                    <a:gd name="connsiteX7" fmla="*/ 164770 w 244613"/>
                    <a:gd name="connsiteY7" fmla="*/ 20792 h 191104"/>
                    <a:gd name="connsiteX8" fmla="*/ 152080 w 244613"/>
                    <a:gd name="connsiteY8" fmla="*/ 31647 h 191104"/>
                    <a:gd name="connsiteX9" fmla="*/ 128536 w 244613"/>
                    <a:gd name="connsiteY9" fmla="*/ 15364 h 191104"/>
                    <a:gd name="connsiteX10" fmla="*/ 70517 w 244613"/>
                    <a:gd name="connsiteY10" fmla="*/ 13606 h 191104"/>
                    <a:gd name="connsiteX11" fmla="*/ 12574 w 244613"/>
                    <a:gd name="connsiteY11" fmla="*/ 42578 h 191104"/>
                    <a:gd name="connsiteX12" fmla="*/ 14333 w 244613"/>
                    <a:gd name="connsiteY12" fmla="*/ 80646 h 191104"/>
                    <a:gd name="connsiteX13" fmla="*/ 19760 w 244613"/>
                    <a:gd name="connsiteY13" fmla="*/ 113286 h 191104"/>
                    <a:gd name="connsiteX14" fmla="*/ 19377 w 244613"/>
                    <a:gd name="connsiteY14" fmla="*/ 114586 h 191104"/>
                    <a:gd name="connsiteX15" fmla="*/ 30844 w 244613"/>
                    <a:gd name="connsiteY15" fmla="*/ 152807 h 191104"/>
                    <a:gd name="connsiteX16" fmla="*/ 57217 w 244613"/>
                    <a:gd name="connsiteY16" fmla="*/ 157164 h 191104"/>
                    <a:gd name="connsiteX17" fmla="*/ 59128 w 244613"/>
                    <a:gd name="connsiteY17" fmla="*/ 179791 h 191104"/>
                    <a:gd name="connsiteX18" fmla="*/ 93067 w 244613"/>
                    <a:gd name="connsiteY18" fmla="*/ 182925 h 191104"/>
                    <a:gd name="connsiteX19" fmla="*/ 96889 w 244613"/>
                    <a:gd name="connsiteY19" fmla="*/ 189423 h 191104"/>
                    <a:gd name="connsiteX20" fmla="*/ 122880 w 244613"/>
                    <a:gd name="connsiteY20" fmla="*/ 168783 h 1911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244613" h="191104">
                      <a:moveTo>
                        <a:pt x="122880" y="168783"/>
                      </a:moveTo>
                      <a:cubicBezTo>
                        <a:pt x="122880" y="158005"/>
                        <a:pt x="165916" y="179562"/>
                        <a:pt x="171267" y="168783"/>
                      </a:cubicBezTo>
                      <a:cubicBezTo>
                        <a:pt x="176695" y="158005"/>
                        <a:pt x="139009" y="123071"/>
                        <a:pt x="171267" y="131174"/>
                      </a:cubicBezTo>
                      <a:cubicBezTo>
                        <a:pt x="203526" y="139200"/>
                        <a:pt x="198175" y="120396"/>
                        <a:pt x="208953" y="106942"/>
                      </a:cubicBezTo>
                      <a:cubicBezTo>
                        <a:pt x="219732" y="93488"/>
                        <a:pt x="254665" y="82786"/>
                        <a:pt x="238536" y="58554"/>
                      </a:cubicBezTo>
                      <a:cubicBezTo>
                        <a:pt x="227146" y="41355"/>
                        <a:pt x="223859" y="21633"/>
                        <a:pt x="223859" y="5733"/>
                      </a:cubicBezTo>
                      <a:cubicBezTo>
                        <a:pt x="213463" y="13912"/>
                        <a:pt x="200850" y="14524"/>
                        <a:pt x="193741" y="11772"/>
                      </a:cubicBezTo>
                      <a:cubicBezTo>
                        <a:pt x="184644" y="8103"/>
                        <a:pt x="164770" y="6344"/>
                        <a:pt x="164770" y="20792"/>
                      </a:cubicBezTo>
                      <a:cubicBezTo>
                        <a:pt x="164770" y="35240"/>
                        <a:pt x="150322" y="38909"/>
                        <a:pt x="152080" y="31647"/>
                      </a:cubicBezTo>
                      <a:cubicBezTo>
                        <a:pt x="153915" y="24384"/>
                        <a:pt x="137632" y="26219"/>
                        <a:pt x="128536" y="15364"/>
                      </a:cubicBezTo>
                      <a:cubicBezTo>
                        <a:pt x="119440" y="4510"/>
                        <a:pt x="86876" y="18957"/>
                        <a:pt x="70517" y="13606"/>
                      </a:cubicBezTo>
                      <a:cubicBezTo>
                        <a:pt x="54235" y="8103"/>
                        <a:pt x="28856" y="22626"/>
                        <a:pt x="12574" y="42578"/>
                      </a:cubicBezTo>
                      <a:cubicBezTo>
                        <a:pt x="-3785" y="62529"/>
                        <a:pt x="14333" y="62529"/>
                        <a:pt x="14333" y="80646"/>
                      </a:cubicBezTo>
                      <a:cubicBezTo>
                        <a:pt x="14333" y="98763"/>
                        <a:pt x="25187" y="98763"/>
                        <a:pt x="19760" y="113286"/>
                      </a:cubicBezTo>
                      <a:cubicBezTo>
                        <a:pt x="19607" y="113669"/>
                        <a:pt x="19454" y="114204"/>
                        <a:pt x="19377" y="114586"/>
                      </a:cubicBezTo>
                      <a:cubicBezTo>
                        <a:pt x="35354" y="121619"/>
                        <a:pt x="29086" y="141570"/>
                        <a:pt x="30844" y="152807"/>
                      </a:cubicBezTo>
                      <a:cubicBezTo>
                        <a:pt x="32755" y="164732"/>
                        <a:pt x="48426" y="157776"/>
                        <a:pt x="57217" y="157164"/>
                      </a:cubicBezTo>
                      <a:cubicBezTo>
                        <a:pt x="66007" y="156553"/>
                        <a:pt x="51560" y="170924"/>
                        <a:pt x="59128" y="179791"/>
                      </a:cubicBezTo>
                      <a:cubicBezTo>
                        <a:pt x="66695" y="188582"/>
                        <a:pt x="88634" y="172300"/>
                        <a:pt x="93067" y="182925"/>
                      </a:cubicBezTo>
                      <a:cubicBezTo>
                        <a:pt x="94138" y="185447"/>
                        <a:pt x="95437" y="187512"/>
                        <a:pt x="96889" y="189423"/>
                      </a:cubicBezTo>
                      <a:cubicBezTo>
                        <a:pt x="108356" y="183613"/>
                        <a:pt x="122880" y="175281"/>
                        <a:pt x="122880" y="168783"/>
                      </a:cubicBezTo>
                      <a:close/>
                    </a:path>
                  </a:pathLst>
                </a:custGeom>
                <a:grpFill/>
                <a:ln w="9525" cap="flat">
                  <a:solidFill>
                    <a:srgbClr val="112B5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uk-UA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endParaRPr>
                </a:p>
              </p:txBody>
            </p:sp>
            <p:sp>
              <p:nvSpPr>
                <p:cNvPr id="782" name="Freeform: Shape 116">
                  <a:extLst>
                    <a:ext uri="{FF2B5EF4-FFF2-40B4-BE49-F238E27FC236}">
                      <a16:creationId xmlns:a16="http://schemas.microsoft.com/office/drawing/2014/main" id="{2D1792AA-F82A-5ED2-295B-47567B96B443}"/>
                    </a:ext>
                  </a:extLst>
                </p:cNvPr>
                <p:cNvSpPr/>
                <p:nvPr/>
              </p:nvSpPr>
              <p:spPr>
                <a:xfrm>
                  <a:off x="10232522" y="4229367"/>
                  <a:ext cx="321055" cy="389853"/>
                </a:xfrm>
                <a:custGeom>
                  <a:avLst/>
                  <a:gdLst>
                    <a:gd name="connsiteX0" fmla="*/ 217629 w 321054"/>
                    <a:gd name="connsiteY0" fmla="*/ 178645 h 389853"/>
                    <a:gd name="connsiteX1" fmla="*/ 171917 w 321054"/>
                    <a:gd name="connsiteY1" fmla="*/ 138283 h 389853"/>
                    <a:gd name="connsiteX2" fmla="*/ 204252 w 321054"/>
                    <a:gd name="connsiteY2" fmla="*/ 119478 h 389853"/>
                    <a:gd name="connsiteX3" fmla="*/ 190798 w 321054"/>
                    <a:gd name="connsiteY3" fmla="*/ 87220 h 389853"/>
                    <a:gd name="connsiteX4" fmla="*/ 161215 w 321054"/>
                    <a:gd name="connsiteY4" fmla="*/ 79194 h 389853"/>
                    <a:gd name="connsiteX5" fmla="*/ 126205 w 321054"/>
                    <a:gd name="connsiteY5" fmla="*/ 60389 h 389853"/>
                    <a:gd name="connsiteX6" fmla="*/ 104725 w 321054"/>
                    <a:gd name="connsiteY6" fmla="*/ 28131 h 389853"/>
                    <a:gd name="connsiteX7" fmla="*/ 89436 w 321054"/>
                    <a:gd name="connsiteY7" fmla="*/ 5733 h 389853"/>
                    <a:gd name="connsiteX8" fmla="*/ 72543 w 321054"/>
                    <a:gd name="connsiteY8" fmla="*/ 6803 h 389853"/>
                    <a:gd name="connsiteX9" fmla="*/ 65816 w 321054"/>
                    <a:gd name="connsiteY9" fmla="*/ 28589 h 389853"/>
                    <a:gd name="connsiteX10" fmla="*/ 64135 w 321054"/>
                    <a:gd name="connsiteY10" fmla="*/ 62147 h 389853"/>
                    <a:gd name="connsiteX11" fmla="*/ 42349 w 321054"/>
                    <a:gd name="connsiteY11" fmla="*/ 42043 h 389853"/>
                    <a:gd name="connsiteX12" fmla="*/ 20562 w 321054"/>
                    <a:gd name="connsiteY12" fmla="*/ 77283 h 389853"/>
                    <a:gd name="connsiteX13" fmla="*/ 5733 w 321054"/>
                    <a:gd name="connsiteY13" fmla="*/ 89590 h 389853"/>
                    <a:gd name="connsiteX14" fmla="*/ 13988 w 321054"/>
                    <a:gd name="connsiteY14" fmla="*/ 97846 h 389853"/>
                    <a:gd name="connsiteX15" fmla="*/ 17581 w 321054"/>
                    <a:gd name="connsiteY15" fmla="*/ 130486 h 389853"/>
                    <a:gd name="connsiteX16" fmla="*/ 46553 w 321054"/>
                    <a:gd name="connsiteY16" fmla="*/ 141341 h 389853"/>
                    <a:gd name="connsiteX17" fmla="*/ 42960 w 321054"/>
                    <a:gd name="connsiteY17" fmla="*/ 186594 h 389853"/>
                    <a:gd name="connsiteX18" fmla="*/ 32105 w 321054"/>
                    <a:gd name="connsiteY18" fmla="*/ 219235 h 389853"/>
                    <a:gd name="connsiteX19" fmla="*/ 70173 w 321054"/>
                    <a:gd name="connsiteY19" fmla="*/ 204711 h 389853"/>
                    <a:gd name="connsiteX20" fmla="*/ 100979 w 321054"/>
                    <a:gd name="connsiteY20" fmla="*/ 202953 h 389853"/>
                    <a:gd name="connsiteX21" fmla="*/ 128193 w 321054"/>
                    <a:gd name="connsiteY21" fmla="*/ 195691 h 389853"/>
                    <a:gd name="connsiteX22" fmla="*/ 168095 w 321054"/>
                    <a:gd name="connsiteY22" fmla="*/ 193933 h 389853"/>
                    <a:gd name="connsiteX23" fmla="*/ 198901 w 321054"/>
                    <a:gd name="connsiteY23" fmla="*/ 224739 h 389853"/>
                    <a:gd name="connsiteX24" fmla="*/ 202494 w 321054"/>
                    <a:gd name="connsiteY24" fmla="*/ 275496 h 389853"/>
                    <a:gd name="connsiteX25" fmla="*/ 231542 w 321054"/>
                    <a:gd name="connsiteY25" fmla="*/ 320826 h 389853"/>
                    <a:gd name="connsiteX26" fmla="*/ 226038 w 321054"/>
                    <a:gd name="connsiteY26" fmla="*/ 368908 h 389853"/>
                    <a:gd name="connsiteX27" fmla="*/ 244154 w 321054"/>
                    <a:gd name="connsiteY27" fmla="*/ 380604 h 389853"/>
                    <a:gd name="connsiteX28" fmla="*/ 256844 w 321054"/>
                    <a:gd name="connsiteY28" fmla="*/ 369749 h 389853"/>
                    <a:gd name="connsiteX29" fmla="*/ 285815 w 321054"/>
                    <a:gd name="connsiteY29" fmla="*/ 360729 h 389853"/>
                    <a:gd name="connsiteX30" fmla="*/ 315933 w 321054"/>
                    <a:gd name="connsiteY30" fmla="*/ 354690 h 389853"/>
                    <a:gd name="connsiteX31" fmla="*/ 317156 w 321054"/>
                    <a:gd name="connsiteY31" fmla="*/ 337567 h 389853"/>
                    <a:gd name="connsiteX32" fmla="*/ 309130 w 321054"/>
                    <a:gd name="connsiteY32" fmla="*/ 294530 h 389853"/>
                    <a:gd name="connsiteX33" fmla="*/ 274120 w 321054"/>
                    <a:gd name="connsiteY33" fmla="*/ 262272 h 389853"/>
                    <a:gd name="connsiteX34" fmla="*/ 239186 w 321054"/>
                    <a:gd name="connsiteY34" fmla="*/ 216560 h 389853"/>
                    <a:gd name="connsiteX35" fmla="*/ 217629 w 321054"/>
                    <a:gd name="connsiteY35" fmla="*/ 178645 h 3898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</a:cxnLst>
                  <a:rect l="l" t="t" r="r" b="b"/>
                  <a:pathLst>
                    <a:path w="321054" h="389853">
                      <a:moveTo>
                        <a:pt x="217629" y="178645"/>
                      </a:moveTo>
                      <a:cubicBezTo>
                        <a:pt x="217629" y="167866"/>
                        <a:pt x="166490" y="151737"/>
                        <a:pt x="171917" y="138283"/>
                      </a:cubicBezTo>
                      <a:cubicBezTo>
                        <a:pt x="177268" y="124829"/>
                        <a:pt x="204252" y="132932"/>
                        <a:pt x="204252" y="119478"/>
                      </a:cubicBezTo>
                      <a:cubicBezTo>
                        <a:pt x="204252" y="106025"/>
                        <a:pt x="193473" y="106025"/>
                        <a:pt x="190798" y="87220"/>
                      </a:cubicBezTo>
                      <a:cubicBezTo>
                        <a:pt x="188123" y="68415"/>
                        <a:pt x="169318" y="73766"/>
                        <a:pt x="161215" y="79194"/>
                      </a:cubicBezTo>
                      <a:cubicBezTo>
                        <a:pt x="153113" y="84621"/>
                        <a:pt x="126205" y="73843"/>
                        <a:pt x="126205" y="60389"/>
                      </a:cubicBezTo>
                      <a:cubicBezTo>
                        <a:pt x="126205" y="46935"/>
                        <a:pt x="104725" y="38909"/>
                        <a:pt x="104725" y="28131"/>
                      </a:cubicBezTo>
                      <a:cubicBezTo>
                        <a:pt x="104725" y="21939"/>
                        <a:pt x="96775" y="13912"/>
                        <a:pt x="89436" y="5733"/>
                      </a:cubicBezTo>
                      <a:cubicBezTo>
                        <a:pt x="82633" y="9173"/>
                        <a:pt x="75677" y="9937"/>
                        <a:pt x="72543" y="6803"/>
                      </a:cubicBezTo>
                      <a:cubicBezTo>
                        <a:pt x="67498" y="1758"/>
                        <a:pt x="60771" y="23544"/>
                        <a:pt x="65816" y="28589"/>
                      </a:cubicBezTo>
                      <a:cubicBezTo>
                        <a:pt x="70862" y="33634"/>
                        <a:pt x="77588" y="65510"/>
                        <a:pt x="64135" y="62147"/>
                      </a:cubicBezTo>
                      <a:cubicBezTo>
                        <a:pt x="50681" y="58784"/>
                        <a:pt x="50681" y="40361"/>
                        <a:pt x="42349" y="42043"/>
                      </a:cubicBezTo>
                      <a:cubicBezTo>
                        <a:pt x="42349" y="42043"/>
                        <a:pt x="20562" y="67192"/>
                        <a:pt x="20562" y="77283"/>
                      </a:cubicBezTo>
                      <a:cubicBezTo>
                        <a:pt x="20562" y="84010"/>
                        <a:pt x="12230" y="86303"/>
                        <a:pt x="5733" y="89590"/>
                      </a:cubicBezTo>
                      <a:cubicBezTo>
                        <a:pt x="9632" y="93030"/>
                        <a:pt x="12918" y="96164"/>
                        <a:pt x="13988" y="97846"/>
                      </a:cubicBezTo>
                      <a:cubicBezTo>
                        <a:pt x="17658" y="103273"/>
                        <a:pt x="12230" y="117797"/>
                        <a:pt x="17581" y="130486"/>
                      </a:cubicBezTo>
                      <a:cubicBezTo>
                        <a:pt x="23009" y="143176"/>
                        <a:pt x="41126" y="123224"/>
                        <a:pt x="46553" y="141341"/>
                      </a:cubicBezTo>
                      <a:cubicBezTo>
                        <a:pt x="51980" y="159458"/>
                        <a:pt x="42960" y="168554"/>
                        <a:pt x="42960" y="186594"/>
                      </a:cubicBezTo>
                      <a:cubicBezTo>
                        <a:pt x="42960" y="204711"/>
                        <a:pt x="28436" y="202953"/>
                        <a:pt x="32105" y="219235"/>
                      </a:cubicBezTo>
                      <a:cubicBezTo>
                        <a:pt x="35699" y="235517"/>
                        <a:pt x="55650" y="215642"/>
                        <a:pt x="70173" y="204711"/>
                      </a:cubicBezTo>
                      <a:cubicBezTo>
                        <a:pt x="84697" y="193780"/>
                        <a:pt x="95552" y="195615"/>
                        <a:pt x="100979" y="202953"/>
                      </a:cubicBezTo>
                      <a:cubicBezTo>
                        <a:pt x="106407" y="210215"/>
                        <a:pt x="124524" y="204711"/>
                        <a:pt x="128193" y="195691"/>
                      </a:cubicBezTo>
                      <a:cubicBezTo>
                        <a:pt x="131785" y="186671"/>
                        <a:pt x="158998" y="183001"/>
                        <a:pt x="168095" y="193933"/>
                      </a:cubicBezTo>
                      <a:cubicBezTo>
                        <a:pt x="177191" y="204788"/>
                        <a:pt x="186212" y="217477"/>
                        <a:pt x="198901" y="224739"/>
                      </a:cubicBezTo>
                      <a:cubicBezTo>
                        <a:pt x="211590" y="231924"/>
                        <a:pt x="189881" y="271827"/>
                        <a:pt x="202494" y="275496"/>
                      </a:cubicBezTo>
                      <a:cubicBezTo>
                        <a:pt x="215183" y="279089"/>
                        <a:pt x="233300" y="299041"/>
                        <a:pt x="231542" y="320826"/>
                      </a:cubicBezTo>
                      <a:cubicBezTo>
                        <a:pt x="230013" y="339478"/>
                        <a:pt x="240409" y="352855"/>
                        <a:pt x="226038" y="368908"/>
                      </a:cubicBezTo>
                      <a:cubicBezTo>
                        <a:pt x="234982" y="374718"/>
                        <a:pt x="245684" y="374641"/>
                        <a:pt x="244154" y="380604"/>
                      </a:cubicBezTo>
                      <a:cubicBezTo>
                        <a:pt x="242396" y="387866"/>
                        <a:pt x="256844" y="384196"/>
                        <a:pt x="256844" y="369749"/>
                      </a:cubicBezTo>
                      <a:cubicBezTo>
                        <a:pt x="256844" y="355225"/>
                        <a:pt x="276795" y="357060"/>
                        <a:pt x="285815" y="360729"/>
                      </a:cubicBezTo>
                      <a:cubicBezTo>
                        <a:pt x="292924" y="363557"/>
                        <a:pt x="305537" y="362946"/>
                        <a:pt x="315933" y="354690"/>
                      </a:cubicBezTo>
                      <a:cubicBezTo>
                        <a:pt x="315933" y="348193"/>
                        <a:pt x="316392" y="342306"/>
                        <a:pt x="317156" y="337567"/>
                      </a:cubicBezTo>
                      <a:cubicBezTo>
                        <a:pt x="319832" y="321438"/>
                        <a:pt x="317156" y="302633"/>
                        <a:pt x="309130" y="294530"/>
                      </a:cubicBezTo>
                      <a:cubicBezTo>
                        <a:pt x="301027" y="286504"/>
                        <a:pt x="279547" y="278401"/>
                        <a:pt x="274120" y="262272"/>
                      </a:cubicBezTo>
                      <a:cubicBezTo>
                        <a:pt x="268769" y="246142"/>
                        <a:pt x="244537" y="229937"/>
                        <a:pt x="239186" y="216560"/>
                      </a:cubicBezTo>
                      <a:cubicBezTo>
                        <a:pt x="233758" y="202800"/>
                        <a:pt x="217629" y="189346"/>
                        <a:pt x="217629" y="178645"/>
                      </a:cubicBezTo>
                      <a:close/>
                    </a:path>
                  </a:pathLst>
                </a:custGeom>
                <a:grpFill/>
                <a:ln w="9525" cap="flat">
                  <a:solidFill>
                    <a:srgbClr val="112B5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uk-UA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endParaRPr>
                </a:p>
              </p:txBody>
            </p:sp>
            <p:sp>
              <p:nvSpPr>
                <p:cNvPr id="783" name="Freeform: Shape 117">
                  <a:extLst>
                    <a:ext uri="{FF2B5EF4-FFF2-40B4-BE49-F238E27FC236}">
                      <a16:creationId xmlns:a16="http://schemas.microsoft.com/office/drawing/2014/main" id="{B734FC03-9177-A323-5447-53EB97742512}"/>
                    </a:ext>
                  </a:extLst>
                </p:cNvPr>
                <p:cNvSpPr/>
                <p:nvPr/>
              </p:nvSpPr>
              <p:spPr>
                <a:xfrm>
                  <a:off x="10123210" y="4312994"/>
                  <a:ext cx="343987" cy="649755"/>
                </a:xfrm>
                <a:custGeom>
                  <a:avLst/>
                  <a:gdLst>
                    <a:gd name="connsiteX0" fmla="*/ 215643 w 343987"/>
                    <a:gd name="connsiteY0" fmla="*/ 345670 h 649755"/>
                    <a:gd name="connsiteX1" fmla="*/ 213884 w 343987"/>
                    <a:gd name="connsiteY1" fmla="*/ 307602 h 649755"/>
                    <a:gd name="connsiteX2" fmla="*/ 271827 w 343987"/>
                    <a:gd name="connsiteY2" fmla="*/ 278630 h 649755"/>
                    <a:gd name="connsiteX3" fmla="*/ 329846 w 343987"/>
                    <a:gd name="connsiteY3" fmla="*/ 280389 h 649755"/>
                    <a:gd name="connsiteX4" fmla="*/ 335273 w 343987"/>
                    <a:gd name="connsiteY4" fmla="*/ 285052 h 649755"/>
                    <a:gd name="connsiteX5" fmla="*/ 340777 w 343987"/>
                    <a:gd name="connsiteY5" fmla="*/ 236970 h 649755"/>
                    <a:gd name="connsiteX6" fmla="*/ 311729 w 343987"/>
                    <a:gd name="connsiteY6" fmla="*/ 191640 h 649755"/>
                    <a:gd name="connsiteX7" fmla="*/ 308137 w 343987"/>
                    <a:gd name="connsiteY7" fmla="*/ 140883 h 649755"/>
                    <a:gd name="connsiteX8" fmla="*/ 277331 w 343987"/>
                    <a:gd name="connsiteY8" fmla="*/ 110076 h 649755"/>
                    <a:gd name="connsiteX9" fmla="*/ 237428 w 343987"/>
                    <a:gd name="connsiteY9" fmla="*/ 111834 h 649755"/>
                    <a:gd name="connsiteX10" fmla="*/ 210215 w 343987"/>
                    <a:gd name="connsiteY10" fmla="*/ 119096 h 649755"/>
                    <a:gd name="connsiteX11" fmla="*/ 179409 w 343987"/>
                    <a:gd name="connsiteY11" fmla="*/ 120854 h 649755"/>
                    <a:gd name="connsiteX12" fmla="*/ 141341 w 343987"/>
                    <a:gd name="connsiteY12" fmla="*/ 135379 h 649755"/>
                    <a:gd name="connsiteX13" fmla="*/ 152196 w 343987"/>
                    <a:gd name="connsiteY13" fmla="*/ 102738 h 649755"/>
                    <a:gd name="connsiteX14" fmla="*/ 155788 w 343987"/>
                    <a:gd name="connsiteY14" fmla="*/ 57484 h 649755"/>
                    <a:gd name="connsiteX15" fmla="*/ 126817 w 343987"/>
                    <a:gd name="connsiteY15" fmla="*/ 46630 h 649755"/>
                    <a:gd name="connsiteX16" fmla="*/ 123224 w 343987"/>
                    <a:gd name="connsiteY16" fmla="*/ 13989 h 649755"/>
                    <a:gd name="connsiteX17" fmla="*/ 114969 w 343987"/>
                    <a:gd name="connsiteY17" fmla="*/ 5733 h 649755"/>
                    <a:gd name="connsiteX18" fmla="*/ 108012 w 343987"/>
                    <a:gd name="connsiteY18" fmla="*/ 11849 h 649755"/>
                    <a:gd name="connsiteX19" fmla="*/ 69486 w 343987"/>
                    <a:gd name="connsiteY19" fmla="*/ 33635 h 649755"/>
                    <a:gd name="connsiteX20" fmla="*/ 37610 w 343987"/>
                    <a:gd name="connsiteY20" fmla="*/ 43725 h 649755"/>
                    <a:gd name="connsiteX21" fmla="*/ 14142 w 343987"/>
                    <a:gd name="connsiteY21" fmla="*/ 57179 h 649755"/>
                    <a:gd name="connsiteX22" fmla="*/ 5733 w 343987"/>
                    <a:gd name="connsiteY22" fmla="*/ 124218 h 649755"/>
                    <a:gd name="connsiteX23" fmla="*/ 37610 w 343987"/>
                    <a:gd name="connsiteY23" fmla="*/ 162745 h 649755"/>
                    <a:gd name="connsiteX24" fmla="*/ 46018 w 343987"/>
                    <a:gd name="connsiteY24" fmla="*/ 191258 h 649755"/>
                    <a:gd name="connsiteX25" fmla="*/ 44337 w 343987"/>
                    <a:gd name="connsiteY25" fmla="*/ 211362 h 649755"/>
                    <a:gd name="connsiteX26" fmla="*/ 37610 w 343987"/>
                    <a:gd name="connsiteY26" fmla="*/ 241556 h 649755"/>
                    <a:gd name="connsiteX27" fmla="*/ 52745 w 343987"/>
                    <a:gd name="connsiteY27" fmla="*/ 286886 h 649755"/>
                    <a:gd name="connsiteX28" fmla="*/ 69486 w 343987"/>
                    <a:gd name="connsiteY28" fmla="*/ 338867 h 649755"/>
                    <a:gd name="connsiteX29" fmla="*/ 82863 w 343987"/>
                    <a:gd name="connsiteY29" fmla="*/ 370667 h 649755"/>
                    <a:gd name="connsiteX30" fmla="*/ 46477 w 343987"/>
                    <a:gd name="connsiteY30" fmla="*/ 440611 h 649755"/>
                    <a:gd name="connsiteX31" fmla="*/ 34475 w 343987"/>
                    <a:gd name="connsiteY31" fmla="*/ 503140 h 649755"/>
                    <a:gd name="connsiteX32" fmla="*/ 36998 w 343987"/>
                    <a:gd name="connsiteY32" fmla="*/ 540826 h 649755"/>
                    <a:gd name="connsiteX33" fmla="*/ 92877 w 343987"/>
                    <a:gd name="connsiteY33" fmla="*/ 595405 h 649755"/>
                    <a:gd name="connsiteX34" fmla="*/ 105566 w 343987"/>
                    <a:gd name="connsiteY34" fmla="*/ 616427 h 649755"/>
                    <a:gd name="connsiteX35" fmla="*/ 130180 w 343987"/>
                    <a:gd name="connsiteY35" fmla="*/ 618109 h 649755"/>
                    <a:gd name="connsiteX36" fmla="*/ 151049 w 343987"/>
                    <a:gd name="connsiteY36" fmla="*/ 643181 h 649755"/>
                    <a:gd name="connsiteX37" fmla="*/ 184530 w 343987"/>
                    <a:gd name="connsiteY37" fmla="*/ 647386 h 649755"/>
                    <a:gd name="connsiteX38" fmla="*/ 197601 w 343987"/>
                    <a:gd name="connsiteY38" fmla="*/ 630263 h 649755"/>
                    <a:gd name="connsiteX39" fmla="*/ 148756 w 343987"/>
                    <a:gd name="connsiteY39" fmla="*/ 601750 h 649755"/>
                    <a:gd name="connsiteX40" fmla="*/ 119249 w 343987"/>
                    <a:gd name="connsiteY40" fmla="*/ 553439 h 649755"/>
                    <a:gd name="connsiteX41" fmla="*/ 103579 w 343987"/>
                    <a:gd name="connsiteY41" fmla="*/ 513919 h 649755"/>
                    <a:gd name="connsiteX42" fmla="*/ 76595 w 343987"/>
                    <a:gd name="connsiteY42" fmla="*/ 493814 h 649755"/>
                    <a:gd name="connsiteX43" fmla="*/ 81640 w 343987"/>
                    <a:gd name="connsiteY43" fmla="*/ 426011 h 649755"/>
                    <a:gd name="connsiteX44" fmla="*/ 104879 w 343987"/>
                    <a:gd name="connsiteY44" fmla="*/ 339402 h 649755"/>
                    <a:gd name="connsiteX45" fmla="*/ 140653 w 343987"/>
                    <a:gd name="connsiteY45" fmla="*/ 328700 h 649755"/>
                    <a:gd name="connsiteX46" fmla="*/ 172682 w 343987"/>
                    <a:gd name="connsiteY46" fmla="*/ 354461 h 649755"/>
                    <a:gd name="connsiteX47" fmla="*/ 217859 w 343987"/>
                    <a:gd name="connsiteY47" fmla="*/ 378311 h 649755"/>
                    <a:gd name="connsiteX48" fmla="*/ 220840 w 343987"/>
                    <a:gd name="connsiteY48" fmla="*/ 379610 h 649755"/>
                    <a:gd name="connsiteX49" fmla="*/ 221223 w 343987"/>
                    <a:gd name="connsiteY49" fmla="*/ 378311 h 649755"/>
                    <a:gd name="connsiteX50" fmla="*/ 215643 w 343987"/>
                    <a:gd name="connsiteY50" fmla="*/ 345670 h 6497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</a:cxnLst>
                  <a:rect l="l" t="t" r="r" b="b"/>
                  <a:pathLst>
                    <a:path w="343987" h="649755">
                      <a:moveTo>
                        <a:pt x="215643" y="345670"/>
                      </a:moveTo>
                      <a:cubicBezTo>
                        <a:pt x="215643" y="327553"/>
                        <a:pt x="197526" y="327553"/>
                        <a:pt x="213884" y="307602"/>
                      </a:cubicBezTo>
                      <a:cubicBezTo>
                        <a:pt x="230166" y="287651"/>
                        <a:pt x="255545" y="273127"/>
                        <a:pt x="271827" y="278630"/>
                      </a:cubicBezTo>
                      <a:cubicBezTo>
                        <a:pt x="288109" y="284058"/>
                        <a:pt x="320750" y="269534"/>
                        <a:pt x="329846" y="280389"/>
                      </a:cubicBezTo>
                      <a:cubicBezTo>
                        <a:pt x="331451" y="282376"/>
                        <a:pt x="333362" y="283752"/>
                        <a:pt x="335273" y="285052"/>
                      </a:cubicBezTo>
                      <a:cubicBezTo>
                        <a:pt x="349644" y="268999"/>
                        <a:pt x="339172" y="255621"/>
                        <a:pt x="340777" y="236970"/>
                      </a:cubicBezTo>
                      <a:cubicBezTo>
                        <a:pt x="342535" y="215184"/>
                        <a:pt x="324419" y="195233"/>
                        <a:pt x="311729" y="191640"/>
                      </a:cubicBezTo>
                      <a:cubicBezTo>
                        <a:pt x="299040" y="188047"/>
                        <a:pt x="320750" y="148144"/>
                        <a:pt x="308137" y="140883"/>
                      </a:cubicBezTo>
                      <a:cubicBezTo>
                        <a:pt x="295447" y="133621"/>
                        <a:pt x="286428" y="120931"/>
                        <a:pt x="277331" y="110076"/>
                      </a:cubicBezTo>
                      <a:cubicBezTo>
                        <a:pt x="268234" y="99222"/>
                        <a:pt x="241097" y="102814"/>
                        <a:pt x="237428" y="111834"/>
                      </a:cubicBezTo>
                      <a:cubicBezTo>
                        <a:pt x="233836" y="120931"/>
                        <a:pt x="215643" y="126359"/>
                        <a:pt x="210215" y="119096"/>
                      </a:cubicBezTo>
                      <a:cubicBezTo>
                        <a:pt x="204787" y="111834"/>
                        <a:pt x="193932" y="110000"/>
                        <a:pt x="179409" y="120854"/>
                      </a:cubicBezTo>
                      <a:cubicBezTo>
                        <a:pt x="164962" y="131710"/>
                        <a:pt x="145011" y="151661"/>
                        <a:pt x="141341" y="135379"/>
                      </a:cubicBezTo>
                      <a:cubicBezTo>
                        <a:pt x="137748" y="119096"/>
                        <a:pt x="152196" y="120854"/>
                        <a:pt x="152196" y="102738"/>
                      </a:cubicBezTo>
                      <a:cubicBezTo>
                        <a:pt x="152196" y="84621"/>
                        <a:pt x="161292" y="75525"/>
                        <a:pt x="155788" y="57484"/>
                      </a:cubicBezTo>
                      <a:cubicBezTo>
                        <a:pt x="150361" y="39368"/>
                        <a:pt x="132244" y="59242"/>
                        <a:pt x="126817" y="46630"/>
                      </a:cubicBezTo>
                      <a:cubicBezTo>
                        <a:pt x="121389" y="33940"/>
                        <a:pt x="126893" y="19417"/>
                        <a:pt x="123224" y="13989"/>
                      </a:cubicBezTo>
                      <a:cubicBezTo>
                        <a:pt x="122078" y="12307"/>
                        <a:pt x="118791" y="9173"/>
                        <a:pt x="114969" y="5733"/>
                      </a:cubicBezTo>
                      <a:cubicBezTo>
                        <a:pt x="111834" y="7339"/>
                        <a:pt x="109082" y="9173"/>
                        <a:pt x="108012" y="11849"/>
                      </a:cubicBezTo>
                      <a:cubicBezTo>
                        <a:pt x="104649" y="20257"/>
                        <a:pt x="76213" y="21939"/>
                        <a:pt x="69486" y="33635"/>
                      </a:cubicBezTo>
                      <a:cubicBezTo>
                        <a:pt x="62759" y="45406"/>
                        <a:pt x="42655" y="43725"/>
                        <a:pt x="37610" y="43725"/>
                      </a:cubicBezTo>
                      <a:cubicBezTo>
                        <a:pt x="32564" y="43725"/>
                        <a:pt x="15824" y="45406"/>
                        <a:pt x="14142" y="57179"/>
                      </a:cubicBezTo>
                      <a:cubicBezTo>
                        <a:pt x="12460" y="68874"/>
                        <a:pt x="5733" y="115886"/>
                        <a:pt x="5733" y="124218"/>
                      </a:cubicBezTo>
                      <a:cubicBezTo>
                        <a:pt x="5733" y="132550"/>
                        <a:pt x="29201" y="159381"/>
                        <a:pt x="37610" y="162745"/>
                      </a:cubicBezTo>
                      <a:cubicBezTo>
                        <a:pt x="46018" y="166108"/>
                        <a:pt x="35928" y="186213"/>
                        <a:pt x="46018" y="191258"/>
                      </a:cubicBezTo>
                      <a:cubicBezTo>
                        <a:pt x="56109" y="196303"/>
                        <a:pt x="49382" y="213043"/>
                        <a:pt x="44337" y="211362"/>
                      </a:cubicBezTo>
                      <a:cubicBezTo>
                        <a:pt x="39291" y="209680"/>
                        <a:pt x="47700" y="233148"/>
                        <a:pt x="37610" y="241556"/>
                      </a:cubicBezTo>
                      <a:cubicBezTo>
                        <a:pt x="27519" y="249965"/>
                        <a:pt x="35928" y="271751"/>
                        <a:pt x="52745" y="286886"/>
                      </a:cubicBezTo>
                      <a:cubicBezTo>
                        <a:pt x="69486" y="301945"/>
                        <a:pt x="69486" y="325413"/>
                        <a:pt x="69486" y="338867"/>
                      </a:cubicBezTo>
                      <a:cubicBezTo>
                        <a:pt x="69486" y="352244"/>
                        <a:pt x="82863" y="354002"/>
                        <a:pt x="82863" y="370667"/>
                      </a:cubicBezTo>
                      <a:cubicBezTo>
                        <a:pt x="82863" y="370667"/>
                        <a:pt x="62836" y="443745"/>
                        <a:pt x="46477" y="440611"/>
                      </a:cubicBezTo>
                      <a:cubicBezTo>
                        <a:pt x="42960" y="458880"/>
                        <a:pt x="38527" y="487546"/>
                        <a:pt x="34475" y="503140"/>
                      </a:cubicBezTo>
                      <a:cubicBezTo>
                        <a:pt x="29430" y="522557"/>
                        <a:pt x="25684" y="539526"/>
                        <a:pt x="36998" y="540826"/>
                      </a:cubicBezTo>
                      <a:cubicBezTo>
                        <a:pt x="48312" y="542049"/>
                        <a:pt x="70938" y="567810"/>
                        <a:pt x="92877" y="595405"/>
                      </a:cubicBezTo>
                      <a:cubicBezTo>
                        <a:pt x="98227" y="602132"/>
                        <a:pt x="102355" y="609165"/>
                        <a:pt x="105566" y="616427"/>
                      </a:cubicBezTo>
                      <a:cubicBezTo>
                        <a:pt x="113211" y="615968"/>
                        <a:pt x="121695" y="616427"/>
                        <a:pt x="130180" y="618109"/>
                      </a:cubicBezTo>
                      <a:cubicBezTo>
                        <a:pt x="146845" y="621243"/>
                        <a:pt x="151049" y="634773"/>
                        <a:pt x="151049" y="643181"/>
                      </a:cubicBezTo>
                      <a:cubicBezTo>
                        <a:pt x="151049" y="651590"/>
                        <a:pt x="179256" y="648456"/>
                        <a:pt x="184530" y="647386"/>
                      </a:cubicBezTo>
                      <a:cubicBezTo>
                        <a:pt x="188505" y="646621"/>
                        <a:pt x="183383" y="634850"/>
                        <a:pt x="197601" y="630263"/>
                      </a:cubicBezTo>
                      <a:cubicBezTo>
                        <a:pt x="189040" y="618109"/>
                        <a:pt x="166949" y="603432"/>
                        <a:pt x="148756" y="601750"/>
                      </a:cubicBezTo>
                      <a:cubicBezTo>
                        <a:pt x="127429" y="599839"/>
                        <a:pt x="117338" y="567810"/>
                        <a:pt x="119249" y="553439"/>
                      </a:cubicBezTo>
                      <a:cubicBezTo>
                        <a:pt x="121160" y="538991"/>
                        <a:pt x="103579" y="526455"/>
                        <a:pt x="103579" y="513919"/>
                      </a:cubicBezTo>
                      <a:cubicBezTo>
                        <a:pt x="103579" y="501305"/>
                        <a:pt x="91042" y="500694"/>
                        <a:pt x="76595" y="493814"/>
                      </a:cubicBezTo>
                      <a:cubicBezTo>
                        <a:pt x="62147" y="486934"/>
                        <a:pt x="79729" y="444204"/>
                        <a:pt x="81640" y="426011"/>
                      </a:cubicBezTo>
                      <a:cubicBezTo>
                        <a:pt x="83475" y="407817"/>
                        <a:pt x="113669" y="355684"/>
                        <a:pt x="104879" y="339402"/>
                      </a:cubicBezTo>
                      <a:cubicBezTo>
                        <a:pt x="96088" y="323120"/>
                        <a:pt x="135607" y="310507"/>
                        <a:pt x="140653" y="328700"/>
                      </a:cubicBezTo>
                      <a:cubicBezTo>
                        <a:pt x="145698" y="346969"/>
                        <a:pt x="147533" y="355684"/>
                        <a:pt x="172682" y="354461"/>
                      </a:cubicBezTo>
                      <a:cubicBezTo>
                        <a:pt x="197754" y="353238"/>
                        <a:pt x="197754" y="372654"/>
                        <a:pt x="217859" y="378311"/>
                      </a:cubicBezTo>
                      <a:cubicBezTo>
                        <a:pt x="219005" y="378616"/>
                        <a:pt x="219846" y="379152"/>
                        <a:pt x="220840" y="379610"/>
                      </a:cubicBezTo>
                      <a:cubicBezTo>
                        <a:pt x="220993" y="379228"/>
                        <a:pt x="221070" y="378693"/>
                        <a:pt x="221223" y="378311"/>
                      </a:cubicBezTo>
                      <a:cubicBezTo>
                        <a:pt x="226573" y="363787"/>
                        <a:pt x="215643" y="363787"/>
                        <a:pt x="215643" y="345670"/>
                      </a:cubicBezTo>
                      <a:close/>
                    </a:path>
                  </a:pathLst>
                </a:custGeom>
                <a:grpFill/>
                <a:ln w="9525" cap="flat">
                  <a:solidFill>
                    <a:srgbClr val="112B5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uk-UA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endParaRPr>
                </a:p>
              </p:txBody>
            </p:sp>
            <p:sp>
              <p:nvSpPr>
                <p:cNvPr id="784" name="Freeform: Shape 130">
                  <a:extLst>
                    <a:ext uri="{FF2B5EF4-FFF2-40B4-BE49-F238E27FC236}">
                      <a16:creationId xmlns:a16="http://schemas.microsoft.com/office/drawing/2014/main" id="{A3B59DCB-1187-478A-5E60-B8D3CC8E8542}"/>
                    </a:ext>
                  </a:extLst>
                </p:cNvPr>
                <p:cNvSpPr/>
                <p:nvPr/>
              </p:nvSpPr>
              <p:spPr>
                <a:xfrm>
                  <a:off x="8978914" y="3940303"/>
                  <a:ext cx="389852" cy="259902"/>
                </a:xfrm>
                <a:custGeom>
                  <a:avLst/>
                  <a:gdLst>
                    <a:gd name="connsiteX0" fmla="*/ 349223 w 389852"/>
                    <a:gd name="connsiteY0" fmla="*/ 172376 h 259902"/>
                    <a:gd name="connsiteX1" fmla="*/ 332865 w 389852"/>
                    <a:gd name="connsiteY1" fmla="*/ 162362 h 259902"/>
                    <a:gd name="connsiteX2" fmla="*/ 334012 w 389852"/>
                    <a:gd name="connsiteY2" fmla="*/ 160910 h 259902"/>
                    <a:gd name="connsiteX3" fmla="*/ 326673 w 389852"/>
                    <a:gd name="connsiteY3" fmla="*/ 113057 h 259902"/>
                    <a:gd name="connsiteX4" fmla="*/ 299766 w 389852"/>
                    <a:gd name="connsiteY4" fmla="*/ 53586 h 259902"/>
                    <a:gd name="connsiteX5" fmla="*/ 271788 w 389852"/>
                    <a:gd name="connsiteY5" fmla="*/ 5733 h 259902"/>
                    <a:gd name="connsiteX6" fmla="*/ 251302 w 389852"/>
                    <a:gd name="connsiteY6" fmla="*/ 15441 h 259902"/>
                    <a:gd name="connsiteX7" fmla="*/ 227452 w 389852"/>
                    <a:gd name="connsiteY7" fmla="*/ 27978 h 259902"/>
                    <a:gd name="connsiteX8" fmla="*/ 206125 w 389852"/>
                    <a:gd name="connsiteY8" fmla="*/ 30500 h 259902"/>
                    <a:gd name="connsiteX9" fmla="*/ 187244 w 389852"/>
                    <a:gd name="connsiteY9" fmla="*/ 35545 h 259902"/>
                    <a:gd name="connsiteX10" fmla="*/ 162094 w 389852"/>
                    <a:gd name="connsiteY10" fmla="*/ 28054 h 259902"/>
                    <a:gd name="connsiteX11" fmla="*/ 119440 w 389852"/>
                    <a:gd name="connsiteY11" fmla="*/ 20486 h 259902"/>
                    <a:gd name="connsiteX12" fmla="*/ 103081 w 389852"/>
                    <a:gd name="connsiteY12" fmla="*/ 21862 h 259902"/>
                    <a:gd name="connsiteX13" fmla="*/ 99030 w 389852"/>
                    <a:gd name="connsiteY13" fmla="*/ 31112 h 259902"/>
                    <a:gd name="connsiteX14" fmla="*/ 70747 w 389852"/>
                    <a:gd name="connsiteY14" fmla="*/ 48999 h 259902"/>
                    <a:gd name="connsiteX15" fmla="*/ 32144 w 389852"/>
                    <a:gd name="connsiteY15" fmla="*/ 113057 h 259902"/>
                    <a:gd name="connsiteX16" fmla="*/ 5771 w 389852"/>
                    <a:gd name="connsiteY16" fmla="*/ 132779 h 259902"/>
                    <a:gd name="connsiteX17" fmla="*/ 20830 w 389852"/>
                    <a:gd name="connsiteY17" fmla="*/ 157317 h 259902"/>
                    <a:gd name="connsiteX18" fmla="*/ 34972 w 389852"/>
                    <a:gd name="connsiteY18" fmla="*/ 172376 h 259902"/>
                    <a:gd name="connsiteX19" fmla="*/ 40629 w 389852"/>
                    <a:gd name="connsiteY19" fmla="*/ 198749 h 259902"/>
                    <a:gd name="connsiteX20" fmla="*/ 87716 w 389852"/>
                    <a:gd name="connsiteY20" fmla="*/ 212890 h 259902"/>
                    <a:gd name="connsiteX21" fmla="*/ 90239 w 389852"/>
                    <a:gd name="connsiteY21" fmla="*/ 231466 h 259902"/>
                    <a:gd name="connsiteX22" fmla="*/ 114395 w 389852"/>
                    <a:gd name="connsiteY22" fmla="*/ 247748 h 259902"/>
                    <a:gd name="connsiteX23" fmla="*/ 159572 w 389852"/>
                    <a:gd name="connsiteY23" fmla="*/ 252793 h 259902"/>
                    <a:gd name="connsiteX24" fmla="*/ 204749 w 389852"/>
                    <a:gd name="connsiteY24" fmla="*/ 254016 h 259902"/>
                    <a:gd name="connsiteX25" fmla="*/ 234867 w 389852"/>
                    <a:gd name="connsiteY25" fmla="*/ 241480 h 259902"/>
                    <a:gd name="connsiteX26" fmla="*/ 285165 w 389852"/>
                    <a:gd name="connsiteY26" fmla="*/ 232689 h 259902"/>
                    <a:gd name="connsiteX27" fmla="*/ 319029 w 389852"/>
                    <a:gd name="connsiteY27" fmla="*/ 242779 h 259902"/>
                    <a:gd name="connsiteX28" fmla="*/ 344790 w 389852"/>
                    <a:gd name="connsiteY28" fmla="*/ 255010 h 259902"/>
                    <a:gd name="connsiteX29" fmla="*/ 344713 w 389852"/>
                    <a:gd name="connsiteY29" fmla="*/ 232689 h 259902"/>
                    <a:gd name="connsiteX30" fmla="*/ 366041 w 389852"/>
                    <a:gd name="connsiteY30" fmla="*/ 198137 h 259902"/>
                    <a:gd name="connsiteX31" fmla="*/ 388056 w 389852"/>
                    <a:gd name="connsiteY31" fmla="*/ 174899 h 259902"/>
                    <a:gd name="connsiteX32" fmla="*/ 387979 w 389852"/>
                    <a:gd name="connsiteY32" fmla="*/ 172911 h 259902"/>
                    <a:gd name="connsiteX33" fmla="*/ 372997 w 389852"/>
                    <a:gd name="connsiteY33" fmla="*/ 162362 h 259902"/>
                    <a:gd name="connsiteX34" fmla="*/ 349223 w 389852"/>
                    <a:gd name="connsiteY34" fmla="*/ 172376 h 2599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</a:cxnLst>
                  <a:rect l="l" t="t" r="r" b="b"/>
                  <a:pathLst>
                    <a:path w="389852" h="259902">
                      <a:moveTo>
                        <a:pt x="349223" y="172376"/>
                      </a:moveTo>
                      <a:cubicBezTo>
                        <a:pt x="340432" y="171153"/>
                        <a:pt x="329119" y="167408"/>
                        <a:pt x="332865" y="162362"/>
                      </a:cubicBezTo>
                      <a:cubicBezTo>
                        <a:pt x="333094" y="162056"/>
                        <a:pt x="333629" y="161445"/>
                        <a:pt x="334012" y="160910"/>
                      </a:cubicBezTo>
                      <a:cubicBezTo>
                        <a:pt x="322240" y="151431"/>
                        <a:pt x="319182" y="120625"/>
                        <a:pt x="326673" y="113057"/>
                      </a:cubicBezTo>
                      <a:cubicBezTo>
                        <a:pt x="336228" y="103502"/>
                        <a:pt x="311308" y="67039"/>
                        <a:pt x="299766" y="53586"/>
                      </a:cubicBezTo>
                      <a:cubicBezTo>
                        <a:pt x="294415" y="47241"/>
                        <a:pt x="282719" y="26296"/>
                        <a:pt x="271788" y="5733"/>
                      </a:cubicBezTo>
                      <a:cubicBezTo>
                        <a:pt x="261851" y="8944"/>
                        <a:pt x="252983" y="12613"/>
                        <a:pt x="251302" y="15441"/>
                      </a:cubicBezTo>
                      <a:cubicBezTo>
                        <a:pt x="247556" y="21709"/>
                        <a:pt x="234943" y="27978"/>
                        <a:pt x="227452" y="27978"/>
                      </a:cubicBezTo>
                      <a:cubicBezTo>
                        <a:pt x="219961" y="27978"/>
                        <a:pt x="212393" y="24232"/>
                        <a:pt x="206125" y="30500"/>
                      </a:cubicBezTo>
                      <a:cubicBezTo>
                        <a:pt x="199857" y="36768"/>
                        <a:pt x="191066" y="39291"/>
                        <a:pt x="187244" y="35545"/>
                      </a:cubicBezTo>
                      <a:cubicBezTo>
                        <a:pt x="183498" y="31800"/>
                        <a:pt x="170961" y="28054"/>
                        <a:pt x="162094" y="28054"/>
                      </a:cubicBezTo>
                      <a:cubicBezTo>
                        <a:pt x="153380" y="28054"/>
                        <a:pt x="125708" y="20486"/>
                        <a:pt x="119440" y="20486"/>
                      </a:cubicBezTo>
                      <a:cubicBezTo>
                        <a:pt x="115694" y="20486"/>
                        <a:pt x="109655" y="21021"/>
                        <a:pt x="103081" y="21862"/>
                      </a:cubicBezTo>
                      <a:cubicBezTo>
                        <a:pt x="104534" y="24614"/>
                        <a:pt x="103387" y="27825"/>
                        <a:pt x="99030" y="31112"/>
                      </a:cubicBezTo>
                      <a:cubicBezTo>
                        <a:pt x="91538" y="36768"/>
                        <a:pt x="76403" y="45253"/>
                        <a:pt x="70747" y="48999"/>
                      </a:cubicBezTo>
                      <a:cubicBezTo>
                        <a:pt x="65090" y="52745"/>
                        <a:pt x="45291" y="99833"/>
                        <a:pt x="32144" y="113057"/>
                      </a:cubicBezTo>
                      <a:cubicBezTo>
                        <a:pt x="18995" y="126205"/>
                        <a:pt x="6688" y="128116"/>
                        <a:pt x="5771" y="132779"/>
                      </a:cubicBezTo>
                      <a:cubicBezTo>
                        <a:pt x="4854" y="137519"/>
                        <a:pt x="20830" y="149749"/>
                        <a:pt x="20830" y="157317"/>
                      </a:cubicBezTo>
                      <a:cubicBezTo>
                        <a:pt x="20830" y="164885"/>
                        <a:pt x="24576" y="172376"/>
                        <a:pt x="34972" y="172376"/>
                      </a:cubicBezTo>
                      <a:cubicBezTo>
                        <a:pt x="45291" y="172376"/>
                        <a:pt x="34055" y="196914"/>
                        <a:pt x="40629" y="198749"/>
                      </a:cubicBezTo>
                      <a:cubicBezTo>
                        <a:pt x="47279" y="200660"/>
                        <a:pt x="87716" y="203488"/>
                        <a:pt x="87716" y="212890"/>
                      </a:cubicBezTo>
                      <a:cubicBezTo>
                        <a:pt x="87716" y="220229"/>
                        <a:pt x="92227" y="226344"/>
                        <a:pt x="90239" y="231466"/>
                      </a:cubicBezTo>
                      <a:cubicBezTo>
                        <a:pt x="101629" y="233377"/>
                        <a:pt x="109961" y="248818"/>
                        <a:pt x="114395" y="247748"/>
                      </a:cubicBezTo>
                      <a:cubicBezTo>
                        <a:pt x="119440" y="246525"/>
                        <a:pt x="153303" y="254016"/>
                        <a:pt x="159572" y="252793"/>
                      </a:cubicBezTo>
                      <a:cubicBezTo>
                        <a:pt x="165840" y="251570"/>
                        <a:pt x="194735" y="252793"/>
                        <a:pt x="204749" y="254016"/>
                      </a:cubicBezTo>
                      <a:cubicBezTo>
                        <a:pt x="214762" y="255239"/>
                        <a:pt x="226076" y="250270"/>
                        <a:pt x="234867" y="241480"/>
                      </a:cubicBezTo>
                      <a:cubicBezTo>
                        <a:pt x="243658" y="232689"/>
                        <a:pt x="275075" y="231466"/>
                        <a:pt x="285165" y="232689"/>
                      </a:cubicBezTo>
                      <a:cubicBezTo>
                        <a:pt x="295179" y="233988"/>
                        <a:pt x="315283" y="236511"/>
                        <a:pt x="319029" y="242779"/>
                      </a:cubicBezTo>
                      <a:cubicBezTo>
                        <a:pt x="321016" y="246066"/>
                        <a:pt x="332788" y="250958"/>
                        <a:pt x="344790" y="255010"/>
                      </a:cubicBezTo>
                      <a:cubicBezTo>
                        <a:pt x="346242" y="248741"/>
                        <a:pt x="344408" y="240639"/>
                        <a:pt x="344713" y="232689"/>
                      </a:cubicBezTo>
                      <a:cubicBezTo>
                        <a:pt x="345325" y="219541"/>
                        <a:pt x="352892" y="199437"/>
                        <a:pt x="366041" y="198137"/>
                      </a:cubicBezTo>
                      <a:cubicBezTo>
                        <a:pt x="379188" y="196914"/>
                        <a:pt x="389890" y="196914"/>
                        <a:pt x="388056" y="174899"/>
                      </a:cubicBezTo>
                      <a:cubicBezTo>
                        <a:pt x="387979" y="174134"/>
                        <a:pt x="387979" y="173599"/>
                        <a:pt x="387979" y="172911"/>
                      </a:cubicBezTo>
                      <a:cubicBezTo>
                        <a:pt x="381329" y="167178"/>
                        <a:pt x="375061" y="162362"/>
                        <a:pt x="372997" y="162362"/>
                      </a:cubicBezTo>
                      <a:cubicBezTo>
                        <a:pt x="368028" y="162286"/>
                        <a:pt x="352892" y="172911"/>
                        <a:pt x="349223" y="172376"/>
                      </a:cubicBezTo>
                      <a:close/>
                    </a:path>
                  </a:pathLst>
                </a:custGeom>
                <a:grpFill/>
                <a:ln w="9525" cap="flat">
                  <a:solidFill>
                    <a:srgbClr val="112B5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uk-UA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769" name="Freeform: Shape 181">
                <a:extLst>
                  <a:ext uri="{FF2B5EF4-FFF2-40B4-BE49-F238E27FC236}">
                    <a16:creationId xmlns:a16="http://schemas.microsoft.com/office/drawing/2014/main" id="{1BAA63D3-10EC-3D8B-63A9-0EA0E1DF1777}"/>
                  </a:ext>
                </a:extLst>
              </p:cNvPr>
              <p:cNvSpPr/>
              <p:nvPr/>
            </p:nvSpPr>
            <p:spPr>
              <a:xfrm>
                <a:off x="9411044" y="4790972"/>
                <a:ext cx="99374" cy="168172"/>
              </a:xfrm>
              <a:custGeom>
                <a:avLst/>
                <a:gdLst>
                  <a:gd name="connsiteX0" fmla="*/ 25338 w 99374"/>
                  <a:gd name="connsiteY0" fmla="*/ 5746 h 168171"/>
                  <a:gd name="connsiteX1" fmla="*/ 10279 w 99374"/>
                  <a:gd name="connsiteY1" fmla="*/ 45878 h 168171"/>
                  <a:gd name="connsiteX2" fmla="*/ 7756 w 99374"/>
                  <a:gd name="connsiteY2" fmla="*/ 102369 h 168171"/>
                  <a:gd name="connsiteX3" fmla="*/ 29083 w 99374"/>
                  <a:gd name="connsiteY3" fmla="*/ 165127 h 168171"/>
                  <a:gd name="connsiteX4" fmla="*/ 94365 w 99374"/>
                  <a:gd name="connsiteY4" fmla="*/ 104891 h 168171"/>
                  <a:gd name="connsiteX5" fmla="*/ 25338 w 99374"/>
                  <a:gd name="connsiteY5" fmla="*/ 5746 h 1681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9374" h="168171">
                    <a:moveTo>
                      <a:pt x="25338" y="5746"/>
                    </a:moveTo>
                    <a:cubicBezTo>
                      <a:pt x="14025" y="6969"/>
                      <a:pt x="16547" y="29596"/>
                      <a:pt x="10279" y="45878"/>
                    </a:cubicBezTo>
                    <a:cubicBezTo>
                      <a:pt x="4010" y="62237"/>
                      <a:pt x="5310" y="78519"/>
                      <a:pt x="7756" y="102369"/>
                    </a:cubicBezTo>
                    <a:cubicBezTo>
                      <a:pt x="10279" y="126219"/>
                      <a:pt x="7756" y="151368"/>
                      <a:pt x="29083" y="165127"/>
                    </a:cubicBezTo>
                    <a:cubicBezTo>
                      <a:pt x="53621" y="180951"/>
                      <a:pt x="93142" y="140054"/>
                      <a:pt x="94365" y="104891"/>
                    </a:cubicBezTo>
                    <a:cubicBezTo>
                      <a:pt x="95588" y="69728"/>
                      <a:pt x="34816" y="4676"/>
                      <a:pt x="25338" y="5746"/>
                    </a:cubicBezTo>
                    <a:close/>
                  </a:path>
                </a:pathLst>
              </a:custGeom>
              <a:grpFill/>
              <a:ln w="9525" cap="flat">
                <a:solidFill>
                  <a:srgbClr val="112B5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uk-U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endParaRPr>
              </a:p>
            </p:txBody>
          </p:sp>
          <p:grpSp>
            <p:nvGrpSpPr>
              <p:cNvPr id="770" name="Group 769">
                <a:extLst>
                  <a:ext uri="{FF2B5EF4-FFF2-40B4-BE49-F238E27FC236}">
                    <a16:creationId xmlns:a16="http://schemas.microsoft.com/office/drawing/2014/main" id="{A899BACF-3D7A-99ED-5200-55077D9EFFF4}"/>
                  </a:ext>
                </a:extLst>
              </p:cNvPr>
              <p:cNvGrpSpPr/>
              <p:nvPr/>
            </p:nvGrpSpPr>
            <p:grpSpPr>
              <a:xfrm>
                <a:off x="10037621" y="4406397"/>
                <a:ext cx="1513544" cy="1259808"/>
                <a:chOff x="10037621" y="4406397"/>
                <a:chExt cx="1513544" cy="1259808"/>
              </a:xfrm>
              <a:grpFill/>
            </p:grpSpPr>
            <p:sp>
              <p:nvSpPr>
                <p:cNvPr id="771" name="Freeform: Shape 193">
                  <a:extLst>
                    <a:ext uri="{FF2B5EF4-FFF2-40B4-BE49-F238E27FC236}">
                      <a16:creationId xmlns:a16="http://schemas.microsoft.com/office/drawing/2014/main" id="{724BD946-C7F3-9389-207E-1423DFA98F88}"/>
                    </a:ext>
                  </a:extLst>
                </p:cNvPr>
                <p:cNvSpPr/>
                <p:nvPr/>
              </p:nvSpPr>
              <p:spPr>
                <a:xfrm>
                  <a:off x="11251260" y="5561689"/>
                  <a:ext cx="145239" cy="53509"/>
                </a:xfrm>
                <a:custGeom>
                  <a:avLst/>
                  <a:gdLst>
                    <a:gd name="connsiteX0" fmla="*/ 19416 w 145239"/>
                    <a:gd name="connsiteY0" fmla="*/ 43554 h 53509"/>
                    <a:gd name="connsiteX1" fmla="*/ 5733 w 145239"/>
                    <a:gd name="connsiteY1" fmla="*/ 46918 h 53509"/>
                    <a:gd name="connsiteX2" fmla="*/ 19569 w 145239"/>
                    <a:gd name="connsiteY2" fmla="*/ 54562 h 53509"/>
                    <a:gd name="connsiteX3" fmla="*/ 25837 w 145239"/>
                    <a:gd name="connsiteY3" fmla="*/ 42408 h 53509"/>
                    <a:gd name="connsiteX4" fmla="*/ 20181 w 145239"/>
                    <a:gd name="connsiteY4" fmla="*/ 43401 h 53509"/>
                    <a:gd name="connsiteX5" fmla="*/ 19416 w 145239"/>
                    <a:gd name="connsiteY5" fmla="*/ 43554 h 53509"/>
                    <a:gd name="connsiteX6" fmla="*/ 79652 w 145239"/>
                    <a:gd name="connsiteY6" fmla="*/ 10914 h 53509"/>
                    <a:gd name="connsiteX7" fmla="*/ 43265 w 145239"/>
                    <a:gd name="connsiteY7" fmla="*/ 33999 h 53509"/>
                    <a:gd name="connsiteX8" fmla="*/ 39596 w 145239"/>
                    <a:gd name="connsiteY8" fmla="*/ 36598 h 53509"/>
                    <a:gd name="connsiteX9" fmla="*/ 52974 w 145239"/>
                    <a:gd name="connsiteY9" fmla="*/ 50740 h 53509"/>
                    <a:gd name="connsiteX10" fmla="*/ 142411 w 145239"/>
                    <a:gd name="connsiteY10" fmla="*/ 9690 h 53509"/>
                    <a:gd name="connsiteX11" fmla="*/ 79652 w 145239"/>
                    <a:gd name="connsiteY11" fmla="*/ 10914 h 535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45239" h="53509">
                      <a:moveTo>
                        <a:pt x="19416" y="43554"/>
                      </a:moveTo>
                      <a:cubicBezTo>
                        <a:pt x="14600" y="43936"/>
                        <a:pt x="9937" y="45159"/>
                        <a:pt x="5733" y="46918"/>
                      </a:cubicBezTo>
                      <a:cubicBezTo>
                        <a:pt x="10013" y="51810"/>
                        <a:pt x="16053" y="57314"/>
                        <a:pt x="19569" y="54562"/>
                      </a:cubicBezTo>
                      <a:cubicBezTo>
                        <a:pt x="22473" y="52345"/>
                        <a:pt x="24155" y="47070"/>
                        <a:pt x="25837" y="42408"/>
                      </a:cubicBezTo>
                      <a:cubicBezTo>
                        <a:pt x="24079" y="42790"/>
                        <a:pt x="22244" y="43172"/>
                        <a:pt x="20181" y="43401"/>
                      </a:cubicBezTo>
                      <a:cubicBezTo>
                        <a:pt x="19951" y="43478"/>
                        <a:pt x="19722" y="43554"/>
                        <a:pt x="19416" y="43554"/>
                      </a:cubicBezTo>
                      <a:close/>
                      <a:moveTo>
                        <a:pt x="79652" y="10914"/>
                      </a:moveTo>
                      <a:cubicBezTo>
                        <a:pt x="62682" y="10073"/>
                        <a:pt x="55878" y="24061"/>
                        <a:pt x="43265" y="33999"/>
                      </a:cubicBezTo>
                      <a:cubicBezTo>
                        <a:pt x="42119" y="34916"/>
                        <a:pt x="40820" y="35757"/>
                        <a:pt x="39596" y="36598"/>
                      </a:cubicBezTo>
                      <a:cubicBezTo>
                        <a:pt x="44030" y="39885"/>
                        <a:pt x="49075" y="45236"/>
                        <a:pt x="52974" y="50740"/>
                      </a:cubicBezTo>
                      <a:cubicBezTo>
                        <a:pt x="77282" y="36292"/>
                        <a:pt x="139200" y="18328"/>
                        <a:pt x="142411" y="9690"/>
                      </a:cubicBezTo>
                      <a:cubicBezTo>
                        <a:pt x="146233" y="-400"/>
                        <a:pt x="104801" y="12136"/>
                        <a:pt x="79652" y="10914"/>
                      </a:cubicBezTo>
                      <a:close/>
                    </a:path>
                  </a:pathLst>
                </a:custGeom>
                <a:grpFill/>
                <a:ln w="9525" cap="flat">
                  <a:solidFill>
                    <a:srgbClr val="112B5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uk-UA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endParaRPr>
                </a:p>
              </p:txBody>
            </p:sp>
            <p:grpSp>
              <p:nvGrpSpPr>
                <p:cNvPr id="772" name="Group 771">
                  <a:extLst>
                    <a:ext uri="{FF2B5EF4-FFF2-40B4-BE49-F238E27FC236}">
                      <a16:creationId xmlns:a16="http://schemas.microsoft.com/office/drawing/2014/main" id="{6BA27A55-8014-C2E1-174A-A960CD23C1FD}"/>
                    </a:ext>
                  </a:extLst>
                </p:cNvPr>
                <p:cNvGrpSpPr/>
                <p:nvPr/>
              </p:nvGrpSpPr>
              <p:grpSpPr>
                <a:xfrm>
                  <a:off x="10037621" y="4406397"/>
                  <a:ext cx="1513544" cy="1259808"/>
                  <a:chOff x="10037621" y="4406397"/>
                  <a:chExt cx="1513544" cy="1259808"/>
                </a:xfrm>
                <a:grpFill/>
              </p:grpSpPr>
              <p:sp>
                <p:nvSpPr>
                  <p:cNvPr id="773" name="Freeform: Shape 180">
                    <a:extLst>
                      <a:ext uri="{FF2B5EF4-FFF2-40B4-BE49-F238E27FC236}">
                        <a16:creationId xmlns:a16="http://schemas.microsoft.com/office/drawing/2014/main" id="{DE8421DC-32DC-9B93-8E3D-9006206A2379}"/>
                      </a:ext>
                    </a:extLst>
                  </p:cNvPr>
                  <p:cNvSpPr/>
                  <p:nvPr/>
                </p:nvSpPr>
                <p:spPr>
                  <a:xfrm>
                    <a:off x="10964339" y="4406397"/>
                    <a:ext cx="405141" cy="573314"/>
                  </a:xfrm>
                  <a:custGeom>
                    <a:avLst/>
                    <a:gdLst>
                      <a:gd name="connsiteX0" fmla="*/ 218429 w 405140"/>
                      <a:gd name="connsiteY0" fmla="*/ 219550 h 573313"/>
                      <a:gd name="connsiteX1" fmla="*/ 269875 w 405140"/>
                      <a:gd name="connsiteY1" fmla="*/ 257236 h 573313"/>
                      <a:gd name="connsiteX2" fmla="*/ 282410 w 405140"/>
                      <a:gd name="connsiteY2" fmla="*/ 294845 h 573313"/>
                      <a:gd name="connsiteX3" fmla="*/ 299992 w 405140"/>
                      <a:gd name="connsiteY3" fmla="*/ 313650 h 573313"/>
                      <a:gd name="connsiteX4" fmla="*/ 321320 w 405140"/>
                      <a:gd name="connsiteY4" fmla="*/ 366395 h 573313"/>
                      <a:gd name="connsiteX5" fmla="*/ 335155 w 405140"/>
                      <a:gd name="connsiteY5" fmla="*/ 355082 h 573313"/>
                      <a:gd name="connsiteX6" fmla="*/ 353961 w 405140"/>
                      <a:gd name="connsiteY6" fmla="*/ 330008 h 573313"/>
                      <a:gd name="connsiteX7" fmla="*/ 342646 w 405140"/>
                      <a:gd name="connsiteY7" fmla="*/ 278487 h 573313"/>
                      <a:gd name="connsiteX8" fmla="*/ 294947 w 405140"/>
                      <a:gd name="connsiteY8" fmla="*/ 244546 h 573313"/>
                      <a:gd name="connsiteX9" fmla="*/ 266053 w 405140"/>
                      <a:gd name="connsiteY9" fmla="*/ 206861 h 573313"/>
                      <a:gd name="connsiteX10" fmla="*/ 207039 w 405140"/>
                      <a:gd name="connsiteY10" fmla="*/ 196847 h 573313"/>
                      <a:gd name="connsiteX11" fmla="*/ 185636 w 405140"/>
                      <a:gd name="connsiteY11" fmla="*/ 157938 h 573313"/>
                      <a:gd name="connsiteX12" fmla="*/ 214530 w 405140"/>
                      <a:gd name="connsiteY12" fmla="*/ 97702 h 573313"/>
                      <a:gd name="connsiteX13" fmla="*/ 212008 w 405140"/>
                      <a:gd name="connsiteY13" fmla="*/ 28675 h 573313"/>
                      <a:gd name="connsiteX14" fmla="*/ 204517 w 405140"/>
                      <a:gd name="connsiteY14" fmla="*/ 13616 h 573313"/>
                      <a:gd name="connsiteX15" fmla="*/ 142981 w 405140"/>
                      <a:gd name="connsiteY15" fmla="*/ 8571 h 573313"/>
                      <a:gd name="connsiteX16" fmla="*/ 134191 w 405140"/>
                      <a:gd name="connsiteY16" fmla="*/ 107792 h 573313"/>
                      <a:gd name="connsiteX17" fmla="*/ 114087 w 405140"/>
                      <a:gd name="connsiteY17" fmla="*/ 102747 h 573313"/>
                      <a:gd name="connsiteX18" fmla="*/ 125400 w 405140"/>
                      <a:gd name="connsiteY18" fmla="*/ 160460 h 573313"/>
                      <a:gd name="connsiteX19" fmla="*/ 136713 w 405140"/>
                      <a:gd name="connsiteY19" fmla="*/ 193101 h 573313"/>
                      <a:gd name="connsiteX20" fmla="*/ 179367 w 405140"/>
                      <a:gd name="connsiteY20" fmla="*/ 206861 h 573313"/>
                      <a:gd name="connsiteX21" fmla="*/ 218429 w 405140"/>
                      <a:gd name="connsiteY21" fmla="*/ 219550 h 573313"/>
                      <a:gd name="connsiteX22" fmla="*/ 138089 w 405140"/>
                      <a:gd name="connsiteY22" fmla="*/ 230864 h 573313"/>
                      <a:gd name="connsiteX23" fmla="*/ 178297 w 405140"/>
                      <a:gd name="connsiteY23" fmla="*/ 276040 h 573313"/>
                      <a:gd name="connsiteX24" fmla="*/ 138089 w 405140"/>
                      <a:gd name="connsiteY24" fmla="*/ 230864 h 573313"/>
                      <a:gd name="connsiteX25" fmla="*/ 208415 w 405140"/>
                      <a:gd name="connsiteY25" fmla="*/ 352635 h 573313"/>
                      <a:gd name="connsiteX26" fmla="*/ 231042 w 405140"/>
                      <a:gd name="connsiteY26" fmla="*/ 340099 h 573313"/>
                      <a:gd name="connsiteX27" fmla="*/ 234787 w 405140"/>
                      <a:gd name="connsiteY27" fmla="*/ 373962 h 573313"/>
                      <a:gd name="connsiteX28" fmla="*/ 241056 w 405140"/>
                      <a:gd name="connsiteY28" fmla="*/ 420439 h 573313"/>
                      <a:gd name="connsiteX29" fmla="*/ 286232 w 405140"/>
                      <a:gd name="connsiteY29" fmla="*/ 352635 h 573313"/>
                      <a:gd name="connsiteX30" fmla="*/ 269950 w 405140"/>
                      <a:gd name="connsiteY30" fmla="*/ 345144 h 573313"/>
                      <a:gd name="connsiteX31" fmla="*/ 205893 w 405140"/>
                      <a:gd name="connsiteY31" fmla="*/ 294845 h 573313"/>
                      <a:gd name="connsiteX32" fmla="*/ 208415 w 405140"/>
                      <a:gd name="connsiteY32" fmla="*/ 352635 h 573313"/>
                      <a:gd name="connsiteX33" fmla="*/ 60271 w 405140"/>
                      <a:gd name="connsiteY33" fmla="*/ 376485 h 573313"/>
                      <a:gd name="connsiteX34" fmla="*/ 6227 w 405140"/>
                      <a:gd name="connsiteY34" fmla="*/ 446812 h 573313"/>
                      <a:gd name="connsiteX35" fmla="*/ 82821 w 405140"/>
                      <a:gd name="connsiteY35" fmla="*/ 375262 h 573313"/>
                      <a:gd name="connsiteX36" fmla="*/ 94135 w 405140"/>
                      <a:gd name="connsiteY36" fmla="*/ 330085 h 573313"/>
                      <a:gd name="connsiteX37" fmla="*/ 60271 w 405140"/>
                      <a:gd name="connsiteY37" fmla="*/ 376485 h 573313"/>
                      <a:gd name="connsiteX38" fmla="*/ 283710 w 405140"/>
                      <a:gd name="connsiteY38" fmla="*/ 401558 h 573313"/>
                      <a:gd name="connsiteX39" fmla="*/ 315128 w 405140"/>
                      <a:gd name="connsiteY39" fmla="*/ 381454 h 573313"/>
                      <a:gd name="connsiteX40" fmla="*/ 283710 w 405140"/>
                      <a:gd name="connsiteY40" fmla="*/ 401558 h 573313"/>
                      <a:gd name="connsiteX41" fmla="*/ 396768 w 405140"/>
                      <a:gd name="connsiteY41" fmla="*/ 499480 h 573313"/>
                      <a:gd name="connsiteX42" fmla="*/ 386753 w 405140"/>
                      <a:gd name="connsiteY42" fmla="*/ 405380 h 573313"/>
                      <a:gd name="connsiteX43" fmla="*/ 356636 w 405140"/>
                      <a:gd name="connsiteY43" fmla="*/ 402858 h 573313"/>
                      <a:gd name="connsiteX44" fmla="*/ 332786 w 405140"/>
                      <a:gd name="connsiteY44" fmla="*/ 425484 h 573313"/>
                      <a:gd name="connsiteX45" fmla="*/ 307713 w 405140"/>
                      <a:gd name="connsiteY45" fmla="*/ 444289 h 573313"/>
                      <a:gd name="connsiteX46" fmla="*/ 270027 w 405140"/>
                      <a:gd name="connsiteY46" fmla="*/ 435498 h 573313"/>
                      <a:gd name="connsiteX47" fmla="*/ 221028 w 405140"/>
                      <a:gd name="connsiteY47" fmla="*/ 464393 h 573313"/>
                      <a:gd name="connsiteX48" fmla="*/ 204746 w 405140"/>
                      <a:gd name="connsiteY48" fmla="*/ 508347 h 573313"/>
                      <a:gd name="connsiteX49" fmla="*/ 242432 w 405140"/>
                      <a:gd name="connsiteY49" fmla="*/ 488243 h 573313"/>
                      <a:gd name="connsiteX50" fmla="*/ 273849 w 405140"/>
                      <a:gd name="connsiteY50" fmla="*/ 476930 h 573313"/>
                      <a:gd name="connsiteX51" fmla="*/ 309013 w 405140"/>
                      <a:gd name="connsiteY51" fmla="*/ 549702 h 573313"/>
                      <a:gd name="connsiteX52" fmla="*/ 352890 w 405140"/>
                      <a:gd name="connsiteY52" fmla="*/ 572329 h 573313"/>
                      <a:gd name="connsiteX53" fmla="*/ 351667 w 405140"/>
                      <a:gd name="connsiteY53" fmla="*/ 518361 h 573313"/>
                      <a:gd name="connsiteX54" fmla="*/ 396768 w 405140"/>
                      <a:gd name="connsiteY54" fmla="*/ 499480 h 5733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</a:cxnLst>
                    <a:rect l="l" t="t" r="r" b="b"/>
                    <a:pathLst>
                      <a:path w="405140" h="573313">
                        <a:moveTo>
                          <a:pt x="218429" y="219550"/>
                        </a:moveTo>
                        <a:cubicBezTo>
                          <a:pt x="242279" y="215728"/>
                          <a:pt x="274919" y="245922"/>
                          <a:pt x="269875" y="257236"/>
                        </a:cubicBezTo>
                        <a:cubicBezTo>
                          <a:pt x="264829" y="268549"/>
                          <a:pt x="271097" y="304936"/>
                          <a:pt x="282410" y="294845"/>
                        </a:cubicBezTo>
                        <a:cubicBezTo>
                          <a:pt x="293725" y="284831"/>
                          <a:pt x="311306" y="297368"/>
                          <a:pt x="299992" y="313650"/>
                        </a:cubicBezTo>
                        <a:cubicBezTo>
                          <a:pt x="288679" y="330008"/>
                          <a:pt x="317574" y="346291"/>
                          <a:pt x="321320" y="366395"/>
                        </a:cubicBezTo>
                        <a:cubicBezTo>
                          <a:pt x="325065" y="386499"/>
                          <a:pt x="337678" y="370140"/>
                          <a:pt x="335155" y="355082"/>
                        </a:cubicBezTo>
                        <a:cubicBezTo>
                          <a:pt x="332633" y="340022"/>
                          <a:pt x="337678" y="341246"/>
                          <a:pt x="353961" y="330008"/>
                        </a:cubicBezTo>
                        <a:cubicBezTo>
                          <a:pt x="370318" y="318695"/>
                          <a:pt x="352661" y="299890"/>
                          <a:pt x="342646" y="278487"/>
                        </a:cubicBezTo>
                        <a:cubicBezTo>
                          <a:pt x="332633" y="257160"/>
                          <a:pt x="294947" y="264727"/>
                          <a:pt x="294947" y="244546"/>
                        </a:cubicBezTo>
                        <a:cubicBezTo>
                          <a:pt x="294947" y="224442"/>
                          <a:pt x="267352" y="218174"/>
                          <a:pt x="266053" y="206861"/>
                        </a:cubicBezTo>
                        <a:cubicBezTo>
                          <a:pt x="264829" y="195547"/>
                          <a:pt x="228367" y="184234"/>
                          <a:pt x="207039" y="196847"/>
                        </a:cubicBezTo>
                        <a:cubicBezTo>
                          <a:pt x="185712" y="209459"/>
                          <a:pt x="200695" y="174220"/>
                          <a:pt x="185636" y="157938"/>
                        </a:cubicBezTo>
                        <a:cubicBezTo>
                          <a:pt x="170576" y="141656"/>
                          <a:pt x="196949" y="117729"/>
                          <a:pt x="214530" y="97702"/>
                        </a:cubicBezTo>
                        <a:cubicBezTo>
                          <a:pt x="232112" y="77597"/>
                          <a:pt x="209486" y="43734"/>
                          <a:pt x="212008" y="28675"/>
                        </a:cubicBezTo>
                        <a:cubicBezTo>
                          <a:pt x="214530" y="13616"/>
                          <a:pt x="213231" y="8571"/>
                          <a:pt x="204517" y="13616"/>
                        </a:cubicBezTo>
                        <a:cubicBezTo>
                          <a:pt x="195726" y="18661"/>
                          <a:pt x="159340" y="-1443"/>
                          <a:pt x="142981" y="8571"/>
                        </a:cubicBezTo>
                        <a:cubicBezTo>
                          <a:pt x="126622" y="18661"/>
                          <a:pt x="141759" y="101448"/>
                          <a:pt x="134191" y="107792"/>
                        </a:cubicBezTo>
                        <a:cubicBezTo>
                          <a:pt x="126699" y="114060"/>
                          <a:pt x="116915" y="94338"/>
                          <a:pt x="114087" y="102747"/>
                        </a:cubicBezTo>
                        <a:cubicBezTo>
                          <a:pt x="110341" y="114060"/>
                          <a:pt x="115386" y="160460"/>
                          <a:pt x="125400" y="160460"/>
                        </a:cubicBezTo>
                        <a:cubicBezTo>
                          <a:pt x="135490" y="160460"/>
                          <a:pt x="142981" y="172997"/>
                          <a:pt x="136713" y="193101"/>
                        </a:cubicBezTo>
                        <a:cubicBezTo>
                          <a:pt x="130444" y="213206"/>
                          <a:pt x="155517" y="215652"/>
                          <a:pt x="179367" y="206861"/>
                        </a:cubicBezTo>
                        <a:cubicBezTo>
                          <a:pt x="203370" y="198223"/>
                          <a:pt x="194579" y="223296"/>
                          <a:pt x="218429" y="219550"/>
                        </a:cubicBezTo>
                        <a:close/>
                        <a:moveTo>
                          <a:pt x="138089" y="230864"/>
                        </a:moveTo>
                        <a:cubicBezTo>
                          <a:pt x="141835" y="248445"/>
                          <a:pt x="150625" y="284908"/>
                          <a:pt x="178297" y="276040"/>
                        </a:cubicBezTo>
                        <a:cubicBezTo>
                          <a:pt x="205893" y="267250"/>
                          <a:pt x="135413" y="218250"/>
                          <a:pt x="138089" y="230864"/>
                        </a:cubicBezTo>
                        <a:close/>
                        <a:moveTo>
                          <a:pt x="208415" y="352635"/>
                        </a:moveTo>
                        <a:cubicBezTo>
                          <a:pt x="214760" y="351412"/>
                          <a:pt x="229818" y="352635"/>
                          <a:pt x="231042" y="340099"/>
                        </a:cubicBezTo>
                        <a:cubicBezTo>
                          <a:pt x="232265" y="327562"/>
                          <a:pt x="246101" y="362726"/>
                          <a:pt x="234787" y="373962"/>
                        </a:cubicBezTo>
                        <a:cubicBezTo>
                          <a:pt x="223474" y="385276"/>
                          <a:pt x="223474" y="416694"/>
                          <a:pt x="241056" y="420439"/>
                        </a:cubicBezTo>
                        <a:cubicBezTo>
                          <a:pt x="258637" y="424185"/>
                          <a:pt x="291278" y="363949"/>
                          <a:pt x="286232" y="352635"/>
                        </a:cubicBezTo>
                        <a:cubicBezTo>
                          <a:pt x="281188" y="341322"/>
                          <a:pt x="266128" y="360126"/>
                          <a:pt x="269950" y="345144"/>
                        </a:cubicBezTo>
                        <a:cubicBezTo>
                          <a:pt x="273697" y="330085"/>
                          <a:pt x="224774" y="291100"/>
                          <a:pt x="205893" y="294845"/>
                        </a:cubicBezTo>
                        <a:cubicBezTo>
                          <a:pt x="187088" y="298667"/>
                          <a:pt x="193585" y="355540"/>
                          <a:pt x="208415" y="352635"/>
                        </a:cubicBezTo>
                        <a:close/>
                        <a:moveTo>
                          <a:pt x="60271" y="376485"/>
                        </a:moveTo>
                        <a:cubicBezTo>
                          <a:pt x="42690" y="399112"/>
                          <a:pt x="723" y="436645"/>
                          <a:pt x="6227" y="446812"/>
                        </a:cubicBezTo>
                        <a:cubicBezTo>
                          <a:pt x="13795" y="460571"/>
                          <a:pt x="60271" y="391544"/>
                          <a:pt x="82821" y="375262"/>
                        </a:cubicBezTo>
                        <a:cubicBezTo>
                          <a:pt x="105372" y="358980"/>
                          <a:pt x="101627" y="345144"/>
                          <a:pt x="94135" y="330085"/>
                        </a:cubicBezTo>
                        <a:cubicBezTo>
                          <a:pt x="86643" y="314950"/>
                          <a:pt x="77853" y="353858"/>
                          <a:pt x="60271" y="376485"/>
                        </a:cubicBezTo>
                        <a:close/>
                        <a:moveTo>
                          <a:pt x="283710" y="401558"/>
                        </a:moveTo>
                        <a:cubicBezTo>
                          <a:pt x="288756" y="414094"/>
                          <a:pt x="325142" y="394067"/>
                          <a:pt x="315128" y="381454"/>
                        </a:cubicBezTo>
                        <a:cubicBezTo>
                          <a:pt x="305114" y="368994"/>
                          <a:pt x="280041" y="392156"/>
                          <a:pt x="283710" y="401558"/>
                        </a:cubicBezTo>
                        <a:close/>
                        <a:moveTo>
                          <a:pt x="396768" y="499480"/>
                        </a:moveTo>
                        <a:cubicBezTo>
                          <a:pt x="411826" y="481898"/>
                          <a:pt x="386753" y="435422"/>
                          <a:pt x="386753" y="405380"/>
                        </a:cubicBezTo>
                        <a:cubicBezTo>
                          <a:pt x="386753" y="375262"/>
                          <a:pt x="345323" y="383976"/>
                          <a:pt x="356636" y="402858"/>
                        </a:cubicBezTo>
                        <a:cubicBezTo>
                          <a:pt x="367949" y="421662"/>
                          <a:pt x="335308" y="406603"/>
                          <a:pt x="332786" y="425484"/>
                        </a:cubicBezTo>
                        <a:cubicBezTo>
                          <a:pt x="330263" y="444289"/>
                          <a:pt x="306413" y="429230"/>
                          <a:pt x="307713" y="444289"/>
                        </a:cubicBezTo>
                        <a:cubicBezTo>
                          <a:pt x="309013" y="459348"/>
                          <a:pt x="282640" y="444289"/>
                          <a:pt x="270027" y="435498"/>
                        </a:cubicBezTo>
                        <a:cubicBezTo>
                          <a:pt x="257491" y="426707"/>
                          <a:pt x="239909" y="459348"/>
                          <a:pt x="221028" y="464393"/>
                        </a:cubicBezTo>
                        <a:cubicBezTo>
                          <a:pt x="202223" y="469438"/>
                          <a:pt x="192210" y="509418"/>
                          <a:pt x="204746" y="508347"/>
                        </a:cubicBezTo>
                        <a:cubicBezTo>
                          <a:pt x="219805" y="507124"/>
                          <a:pt x="227296" y="487020"/>
                          <a:pt x="242432" y="488243"/>
                        </a:cubicBezTo>
                        <a:cubicBezTo>
                          <a:pt x="257491" y="489466"/>
                          <a:pt x="252522" y="473184"/>
                          <a:pt x="273849" y="476930"/>
                        </a:cubicBezTo>
                        <a:cubicBezTo>
                          <a:pt x="295176" y="480675"/>
                          <a:pt x="280118" y="544734"/>
                          <a:pt x="309013" y="549702"/>
                        </a:cubicBezTo>
                        <a:cubicBezTo>
                          <a:pt x="337831" y="554747"/>
                          <a:pt x="339130" y="572329"/>
                          <a:pt x="352890" y="572329"/>
                        </a:cubicBezTo>
                        <a:cubicBezTo>
                          <a:pt x="366726" y="572329"/>
                          <a:pt x="350444" y="532197"/>
                          <a:pt x="351667" y="518361"/>
                        </a:cubicBezTo>
                        <a:cubicBezTo>
                          <a:pt x="352814" y="504525"/>
                          <a:pt x="381632" y="517138"/>
                          <a:pt x="396768" y="499480"/>
                        </a:cubicBezTo>
                        <a:close/>
                      </a:path>
                    </a:pathLst>
                  </a:custGeom>
                  <a:grpFill/>
                  <a:ln w="9525" cap="flat">
                    <a:solidFill>
                      <a:srgbClr val="112B53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uk-UA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Open San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74" name="Freeform: Shape 192">
                    <a:extLst>
                      <a:ext uri="{FF2B5EF4-FFF2-40B4-BE49-F238E27FC236}">
                        <a16:creationId xmlns:a16="http://schemas.microsoft.com/office/drawing/2014/main" id="{8DD2EBC8-D5C5-20E4-1111-4D61802966F1}"/>
                      </a:ext>
                    </a:extLst>
                  </p:cNvPr>
                  <p:cNvSpPr/>
                  <p:nvPr/>
                </p:nvSpPr>
                <p:spPr>
                  <a:xfrm>
                    <a:off x="10037621" y="4970585"/>
                    <a:ext cx="1513544" cy="695620"/>
                  </a:xfrm>
                  <a:custGeom>
                    <a:avLst/>
                    <a:gdLst>
                      <a:gd name="connsiteX0" fmla="*/ 141514 w 1513544"/>
                      <a:gd name="connsiteY0" fmla="*/ 295348 h 695620"/>
                      <a:gd name="connsiteX1" fmla="*/ 161619 w 1513544"/>
                      <a:gd name="connsiteY1" fmla="*/ 319198 h 695620"/>
                      <a:gd name="connsiteX2" fmla="*/ 141514 w 1513544"/>
                      <a:gd name="connsiteY2" fmla="*/ 295348 h 695620"/>
                      <a:gd name="connsiteX3" fmla="*/ 552082 w 1513544"/>
                      <a:gd name="connsiteY3" fmla="*/ 371866 h 695620"/>
                      <a:gd name="connsiteX4" fmla="*/ 529456 w 1513544"/>
                      <a:gd name="connsiteY4" fmla="*/ 381957 h 695620"/>
                      <a:gd name="connsiteX5" fmla="*/ 552082 w 1513544"/>
                      <a:gd name="connsiteY5" fmla="*/ 371866 h 695620"/>
                      <a:gd name="connsiteX6" fmla="*/ 79978 w 1513544"/>
                      <a:gd name="connsiteY6" fmla="*/ 187336 h 695620"/>
                      <a:gd name="connsiteX7" fmla="*/ 106351 w 1513544"/>
                      <a:gd name="connsiteY7" fmla="*/ 221276 h 695620"/>
                      <a:gd name="connsiteX8" fmla="*/ 79978 w 1513544"/>
                      <a:gd name="connsiteY8" fmla="*/ 187336 h 695620"/>
                      <a:gd name="connsiteX9" fmla="*/ 1027855 w 1513544"/>
                      <a:gd name="connsiteY9" fmla="*/ 401984 h 695620"/>
                      <a:gd name="connsiteX10" fmla="*/ 1040468 w 1513544"/>
                      <a:gd name="connsiteY10" fmla="*/ 447161 h 695620"/>
                      <a:gd name="connsiteX11" fmla="*/ 1045513 w 1513544"/>
                      <a:gd name="connsiteY11" fmla="*/ 496084 h 695620"/>
                      <a:gd name="connsiteX12" fmla="*/ 1066840 w 1513544"/>
                      <a:gd name="connsiteY12" fmla="*/ 454653 h 695620"/>
                      <a:gd name="connsiteX13" fmla="*/ 1061795 w 1513544"/>
                      <a:gd name="connsiteY13" fmla="*/ 376835 h 695620"/>
                      <a:gd name="connsiteX14" fmla="*/ 1089391 w 1513544"/>
                      <a:gd name="connsiteY14" fmla="*/ 394417 h 695620"/>
                      <a:gd name="connsiteX15" fmla="*/ 1110717 w 1513544"/>
                      <a:gd name="connsiteY15" fmla="*/ 437147 h 695620"/>
                      <a:gd name="connsiteX16" fmla="*/ 1149627 w 1513544"/>
                      <a:gd name="connsiteY16" fmla="*/ 442193 h 695620"/>
                      <a:gd name="connsiteX17" fmla="*/ 1152149 w 1513544"/>
                      <a:gd name="connsiteY17" fmla="*/ 409552 h 695620"/>
                      <a:gd name="connsiteX18" fmla="*/ 1143358 w 1513544"/>
                      <a:gd name="connsiteY18" fmla="*/ 360630 h 695620"/>
                      <a:gd name="connsiteX19" fmla="*/ 1129523 w 1513544"/>
                      <a:gd name="connsiteY19" fmla="*/ 325466 h 695620"/>
                      <a:gd name="connsiteX20" fmla="*/ 1193581 w 1513544"/>
                      <a:gd name="connsiteY20" fmla="*/ 278989 h 695620"/>
                      <a:gd name="connsiteX21" fmla="*/ 1106972 w 1513544"/>
                      <a:gd name="connsiteY21" fmla="*/ 304062 h 695620"/>
                      <a:gd name="connsiteX22" fmla="*/ 1054228 w 1513544"/>
                      <a:gd name="connsiteY22" fmla="*/ 262631 h 695620"/>
                      <a:gd name="connsiteX23" fmla="*/ 1194880 w 1513544"/>
                      <a:gd name="connsiteY23" fmla="*/ 231290 h 695620"/>
                      <a:gd name="connsiteX24" fmla="*/ 1268952 w 1513544"/>
                      <a:gd name="connsiteY24" fmla="*/ 187336 h 695620"/>
                      <a:gd name="connsiteX25" fmla="*/ 1223775 w 1513544"/>
                      <a:gd name="connsiteY25" fmla="*/ 204917 h 695620"/>
                      <a:gd name="connsiteX26" fmla="*/ 1117063 w 1513544"/>
                      <a:gd name="connsiteY26" fmla="*/ 193604 h 695620"/>
                      <a:gd name="connsiteX27" fmla="*/ 1065541 w 1513544"/>
                      <a:gd name="connsiteY27" fmla="*/ 214931 h 695620"/>
                      <a:gd name="connsiteX28" fmla="*/ 1035423 w 1513544"/>
                      <a:gd name="connsiteY28" fmla="*/ 277690 h 695620"/>
                      <a:gd name="connsiteX29" fmla="*/ 1001483 w 1513544"/>
                      <a:gd name="connsiteY29" fmla="*/ 359330 h 695620"/>
                      <a:gd name="connsiteX30" fmla="*/ 1027855 w 1513544"/>
                      <a:gd name="connsiteY30" fmla="*/ 401984 h 695620"/>
                      <a:gd name="connsiteX31" fmla="*/ 454161 w 1513544"/>
                      <a:gd name="connsiteY31" fmla="*/ 434701 h 695620"/>
                      <a:gd name="connsiteX32" fmla="*/ 460429 w 1513544"/>
                      <a:gd name="connsiteY32" fmla="*/ 390747 h 695620"/>
                      <a:gd name="connsiteX33" fmla="*/ 478011 w 1513544"/>
                      <a:gd name="connsiteY33" fmla="*/ 380733 h 695620"/>
                      <a:gd name="connsiteX34" fmla="*/ 479310 w 1513544"/>
                      <a:gd name="connsiteY34" fmla="*/ 354361 h 695620"/>
                      <a:gd name="connsiteX35" fmla="*/ 444147 w 1513544"/>
                      <a:gd name="connsiteY35" fmla="*/ 320498 h 695620"/>
                      <a:gd name="connsiteX36" fmla="*/ 439178 w 1513544"/>
                      <a:gd name="connsiteY36" fmla="*/ 339302 h 695620"/>
                      <a:gd name="connsiteX37" fmla="*/ 455460 w 1513544"/>
                      <a:gd name="connsiteY37" fmla="*/ 359406 h 695620"/>
                      <a:gd name="connsiteX38" fmla="*/ 429088 w 1513544"/>
                      <a:gd name="connsiteY38" fmla="*/ 351915 h 695620"/>
                      <a:gd name="connsiteX39" fmla="*/ 402715 w 1513544"/>
                      <a:gd name="connsiteY39" fmla="*/ 329288 h 695620"/>
                      <a:gd name="connsiteX40" fmla="*/ 365030 w 1513544"/>
                      <a:gd name="connsiteY40" fmla="*/ 291602 h 695620"/>
                      <a:gd name="connsiteX41" fmla="*/ 356239 w 1513544"/>
                      <a:gd name="connsiteY41" fmla="*/ 261484 h 695620"/>
                      <a:gd name="connsiteX42" fmla="*/ 334911 w 1513544"/>
                      <a:gd name="connsiteY42" fmla="*/ 222575 h 695620"/>
                      <a:gd name="connsiteX43" fmla="*/ 312285 w 1513544"/>
                      <a:gd name="connsiteY43" fmla="*/ 203771 h 695620"/>
                      <a:gd name="connsiteX44" fmla="*/ 290957 w 1513544"/>
                      <a:gd name="connsiteY44" fmla="*/ 182443 h 695620"/>
                      <a:gd name="connsiteX45" fmla="*/ 264585 w 1513544"/>
                      <a:gd name="connsiteY45" fmla="*/ 169907 h 695620"/>
                      <a:gd name="connsiteX46" fmla="*/ 231944 w 1513544"/>
                      <a:gd name="connsiteY46" fmla="*/ 156071 h 695620"/>
                      <a:gd name="connsiteX47" fmla="*/ 195482 w 1513544"/>
                      <a:gd name="connsiteY47" fmla="*/ 119685 h 695620"/>
                      <a:gd name="connsiteX48" fmla="*/ 123932 w 1513544"/>
                      <a:gd name="connsiteY48" fmla="*/ 55627 h 695620"/>
                      <a:gd name="connsiteX49" fmla="*/ 62397 w 1513544"/>
                      <a:gd name="connsiteY49" fmla="*/ 26731 h 695620"/>
                      <a:gd name="connsiteX50" fmla="*/ 7129 w 1513544"/>
                      <a:gd name="connsiteY50" fmla="*/ 10373 h 695620"/>
                      <a:gd name="connsiteX51" fmla="*/ 64920 w 1513544"/>
                      <a:gd name="connsiteY51" fmla="*/ 92013 h 695620"/>
                      <a:gd name="connsiteX52" fmla="*/ 122633 w 1513544"/>
                      <a:gd name="connsiteY52" fmla="*/ 152249 h 695620"/>
                      <a:gd name="connsiteX53" fmla="*/ 169110 w 1513544"/>
                      <a:gd name="connsiteY53" fmla="*/ 237634 h 695620"/>
                      <a:gd name="connsiteX54" fmla="*/ 234391 w 1513544"/>
                      <a:gd name="connsiteY54" fmla="*/ 335556 h 695620"/>
                      <a:gd name="connsiteX55" fmla="*/ 295926 w 1513544"/>
                      <a:gd name="connsiteY55" fmla="*/ 408406 h 695620"/>
                      <a:gd name="connsiteX56" fmla="*/ 372521 w 1513544"/>
                      <a:gd name="connsiteY56" fmla="*/ 474910 h 695620"/>
                      <a:gd name="connsiteX57" fmla="*/ 393925 w 1513544"/>
                      <a:gd name="connsiteY57" fmla="*/ 496237 h 695620"/>
                      <a:gd name="connsiteX58" fmla="*/ 439101 w 1513544"/>
                      <a:gd name="connsiteY58" fmla="*/ 497537 h 695620"/>
                      <a:gd name="connsiteX59" fmla="*/ 454161 w 1513544"/>
                      <a:gd name="connsiteY59" fmla="*/ 434701 h 695620"/>
                      <a:gd name="connsiteX60" fmla="*/ 1413350 w 1513544"/>
                      <a:gd name="connsiteY60" fmla="*/ 233812 h 695620"/>
                      <a:gd name="connsiteX61" fmla="*/ 1428409 w 1513544"/>
                      <a:gd name="connsiteY61" fmla="*/ 202395 h 695620"/>
                      <a:gd name="connsiteX62" fmla="*/ 1403336 w 1513544"/>
                      <a:gd name="connsiteY62" fmla="*/ 191081 h 695620"/>
                      <a:gd name="connsiteX63" fmla="*/ 1374441 w 1513544"/>
                      <a:gd name="connsiteY63" fmla="*/ 174799 h 695620"/>
                      <a:gd name="connsiteX64" fmla="*/ 1396992 w 1513544"/>
                      <a:gd name="connsiteY64" fmla="*/ 267676 h 695620"/>
                      <a:gd name="connsiteX65" fmla="*/ 1413350 w 1513544"/>
                      <a:gd name="connsiteY65" fmla="*/ 233812 h 695620"/>
                      <a:gd name="connsiteX66" fmla="*/ 1310383 w 1513544"/>
                      <a:gd name="connsiteY66" fmla="*/ 390671 h 695620"/>
                      <a:gd name="connsiteX67" fmla="*/ 1361905 w 1513544"/>
                      <a:gd name="connsiteY67" fmla="*/ 404507 h 695620"/>
                      <a:gd name="connsiteX68" fmla="*/ 1310383 w 1513544"/>
                      <a:gd name="connsiteY68" fmla="*/ 390671 h 695620"/>
                      <a:gd name="connsiteX69" fmla="*/ 1211238 w 1513544"/>
                      <a:gd name="connsiteY69" fmla="*/ 602873 h 695620"/>
                      <a:gd name="connsiteX70" fmla="*/ 1120808 w 1513544"/>
                      <a:gd name="connsiteY70" fmla="*/ 610365 h 695620"/>
                      <a:gd name="connsiteX71" fmla="*/ 1041691 w 1513544"/>
                      <a:gd name="connsiteY71" fmla="*/ 621678 h 695620"/>
                      <a:gd name="connsiteX72" fmla="*/ 1110717 w 1513544"/>
                      <a:gd name="connsiteY72" fmla="*/ 634215 h 695620"/>
                      <a:gd name="connsiteX73" fmla="*/ 1197326 w 1513544"/>
                      <a:gd name="connsiteY73" fmla="*/ 615410 h 695620"/>
                      <a:gd name="connsiteX74" fmla="*/ 1211238 w 1513544"/>
                      <a:gd name="connsiteY74" fmla="*/ 602873 h 695620"/>
                      <a:gd name="connsiteX75" fmla="*/ 1479854 w 1513544"/>
                      <a:gd name="connsiteY75" fmla="*/ 373166 h 695620"/>
                      <a:gd name="connsiteX76" fmla="*/ 1396992 w 1513544"/>
                      <a:gd name="connsiteY76" fmla="*/ 388225 h 695620"/>
                      <a:gd name="connsiteX77" fmla="*/ 1454781 w 1513544"/>
                      <a:gd name="connsiteY77" fmla="*/ 397015 h 695620"/>
                      <a:gd name="connsiteX78" fmla="*/ 1508750 w 1513544"/>
                      <a:gd name="connsiteY78" fmla="*/ 415820 h 695620"/>
                      <a:gd name="connsiteX79" fmla="*/ 1479854 w 1513544"/>
                      <a:gd name="connsiteY79" fmla="*/ 373166 h 695620"/>
                      <a:gd name="connsiteX80" fmla="*/ 818252 w 1513544"/>
                      <a:gd name="connsiteY80" fmla="*/ 589114 h 695620"/>
                      <a:gd name="connsiteX81" fmla="*/ 744180 w 1513544"/>
                      <a:gd name="connsiteY81" fmla="*/ 577801 h 695620"/>
                      <a:gd name="connsiteX82" fmla="*/ 786834 w 1513544"/>
                      <a:gd name="connsiteY82" fmla="*/ 548905 h 695620"/>
                      <a:gd name="connsiteX83" fmla="*/ 736612 w 1513544"/>
                      <a:gd name="connsiteY83" fmla="*/ 547682 h 695620"/>
                      <a:gd name="connsiteX84" fmla="*/ 648704 w 1513544"/>
                      <a:gd name="connsiteY84" fmla="*/ 537592 h 695620"/>
                      <a:gd name="connsiteX85" fmla="*/ 558274 w 1513544"/>
                      <a:gd name="connsiteY85" fmla="*/ 517488 h 695620"/>
                      <a:gd name="connsiteX86" fmla="*/ 459052 w 1513544"/>
                      <a:gd name="connsiteY86" fmla="*/ 512443 h 695620"/>
                      <a:gd name="connsiteX87" fmla="*/ 438948 w 1513544"/>
                      <a:gd name="connsiteY87" fmla="*/ 537516 h 695620"/>
                      <a:gd name="connsiteX88" fmla="*/ 470290 w 1513544"/>
                      <a:gd name="connsiteY88" fmla="*/ 543784 h 695620"/>
                      <a:gd name="connsiteX89" fmla="*/ 492916 w 1513544"/>
                      <a:gd name="connsiteY89" fmla="*/ 567634 h 695620"/>
                      <a:gd name="connsiteX90" fmla="*/ 568288 w 1513544"/>
                      <a:gd name="connsiteY90" fmla="*/ 573978 h 695620"/>
                      <a:gd name="connsiteX91" fmla="*/ 648628 w 1513544"/>
                      <a:gd name="connsiteY91" fmla="*/ 594083 h 695620"/>
                      <a:gd name="connsiteX92" fmla="*/ 754118 w 1513544"/>
                      <a:gd name="connsiteY92" fmla="*/ 611664 h 695620"/>
                      <a:gd name="connsiteX93" fmla="*/ 810607 w 1513544"/>
                      <a:gd name="connsiteY93" fmla="*/ 614110 h 695620"/>
                      <a:gd name="connsiteX94" fmla="*/ 860830 w 1513544"/>
                      <a:gd name="connsiteY94" fmla="*/ 615410 h 695620"/>
                      <a:gd name="connsiteX95" fmla="*/ 818252 w 1513544"/>
                      <a:gd name="connsiteY95" fmla="*/ 589114 h 695620"/>
                      <a:gd name="connsiteX96" fmla="*/ 1262836 w 1513544"/>
                      <a:gd name="connsiteY96" fmla="*/ 633603 h 695620"/>
                      <a:gd name="connsiteX97" fmla="*/ 1249001 w 1513544"/>
                      <a:gd name="connsiteY97" fmla="*/ 639413 h 695620"/>
                      <a:gd name="connsiteX98" fmla="*/ 1242732 w 1513544"/>
                      <a:gd name="connsiteY98" fmla="*/ 651567 h 695620"/>
                      <a:gd name="connsiteX99" fmla="*/ 1228897 w 1513544"/>
                      <a:gd name="connsiteY99" fmla="*/ 643923 h 695620"/>
                      <a:gd name="connsiteX100" fmla="*/ 1208716 w 1513544"/>
                      <a:gd name="connsiteY100" fmla="*/ 692005 h 695620"/>
                      <a:gd name="connsiteX101" fmla="*/ 1261996 w 1513544"/>
                      <a:gd name="connsiteY101" fmla="*/ 661581 h 695620"/>
                      <a:gd name="connsiteX102" fmla="*/ 1267729 w 1513544"/>
                      <a:gd name="connsiteY102" fmla="*/ 654395 h 695620"/>
                      <a:gd name="connsiteX103" fmla="*/ 1272010 w 1513544"/>
                      <a:gd name="connsiteY103" fmla="*/ 650573 h 695620"/>
                      <a:gd name="connsiteX104" fmla="*/ 1276290 w 1513544"/>
                      <a:gd name="connsiteY104" fmla="*/ 647745 h 695620"/>
                      <a:gd name="connsiteX105" fmla="*/ 1262836 w 1513544"/>
                      <a:gd name="connsiteY105" fmla="*/ 633603 h 695620"/>
                      <a:gd name="connsiteX106" fmla="*/ 913651 w 1513544"/>
                      <a:gd name="connsiteY106" fmla="*/ 310331 h 695620"/>
                      <a:gd name="connsiteX107" fmla="*/ 938724 w 1513544"/>
                      <a:gd name="connsiteY107" fmla="*/ 245049 h 695620"/>
                      <a:gd name="connsiteX108" fmla="*/ 1002782 w 1513544"/>
                      <a:gd name="connsiteY108" fmla="*/ 208663 h 695620"/>
                      <a:gd name="connsiteX109" fmla="*/ 973888 w 1513544"/>
                      <a:gd name="connsiteY109" fmla="*/ 174723 h 695620"/>
                      <a:gd name="connsiteX110" fmla="*/ 960051 w 1513544"/>
                      <a:gd name="connsiteY110" fmla="*/ 140859 h 695620"/>
                      <a:gd name="connsiteX111" fmla="*/ 946291 w 1513544"/>
                      <a:gd name="connsiteY111" fmla="*/ 103173 h 695620"/>
                      <a:gd name="connsiteX112" fmla="*/ 948814 w 1513544"/>
                      <a:gd name="connsiteY112" fmla="*/ 71756 h 695620"/>
                      <a:gd name="connsiteX113" fmla="*/ 955082 w 1513544"/>
                      <a:gd name="connsiteY113" fmla="*/ 68545 h 695620"/>
                      <a:gd name="connsiteX114" fmla="*/ 934978 w 1513544"/>
                      <a:gd name="connsiteY114" fmla="*/ 61742 h 695620"/>
                      <a:gd name="connsiteX115" fmla="*/ 869698 w 1513544"/>
                      <a:gd name="connsiteY115" fmla="*/ 89337 h 695620"/>
                      <a:gd name="connsiteX116" fmla="*/ 844624 w 1513544"/>
                      <a:gd name="connsiteY116" fmla="*/ 127023 h 695620"/>
                      <a:gd name="connsiteX117" fmla="*/ 832088 w 1513544"/>
                      <a:gd name="connsiteY117" fmla="*/ 167231 h 695620"/>
                      <a:gd name="connsiteX118" fmla="*/ 794402 w 1513544"/>
                      <a:gd name="connsiteY118" fmla="*/ 192381 h 695620"/>
                      <a:gd name="connsiteX119" fmla="*/ 754270 w 1513544"/>
                      <a:gd name="connsiteY119" fmla="*/ 184813 h 695620"/>
                      <a:gd name="connsiteX120" fmla="*/ 711539 w 1513544"/>
                      <a:gd name="connsiteY120" fmla="*/ 202395 h 695620"/>
                      <a:gd name="connsiteX121" fmla="*/ 656272 w 1513544"/>
                      <a:gd name="connsiteY121" fmla="*/ 207440 h 695620"/>
                      <a:gd name="connsiteX122" fmla="*/ 621109 w 1513544"/>
                      <a:gd name="connsiteY122" fmla="*/ 189858 h 695620"/>
                      <a:gd name="connsiteX123" fmla="*/ 608420 w 1513544"/>
                      <a:gd name="connsiteY123" fmla="*/ 162722 h 695620"/>
                      <a:gd name="connsiteX124" fmla="*/ 603527 w 1513544"/>
                      <a:gd name="connsiteY124" fmla="*/ 162263 h 695620"/>
                      <a:gd name="connsiteX125" fmla="*/ 575932 w 1513544"/>
                      <a:gd name="connsiteY125" fmla="*/ 221276 h 695620"/>
                      <a:gd name="connsiteX126" fmla="*/ 598482 w 1513544"/>
                      <a:gd name="connsiteY126" fmla="*/ 280289 h 695620"/>
                      <a:gd name="connsiteX127" fmla="*/ 634945 w 1513544"/>
                      <a:gd name="connsiteY127" fmla="*/ 322943 h 695620"/>
                      <a:gd name="connsiteX128" fmla="*/ 675076 w 1513544"/>
                      <a:gd name="connsiteY128" fmla="*/ 379434 h 695620"/>
                      <a:gd name="connsiteX129" fmla="*/ 708941 w 1513544"/>
                      <a:gd name="connsiteY129" fmla="*/ 395716 h 695620"/>
                      <a:gd name="connsiteX130" fmla="*/ 765431 w 1513544"/>
                      <a:gd name="connsiteY130" fmla="*/ 389448 h 695620"/>
                      <a:gd name="connsiteX131" fmla="*/ 819398 w 1513544"/>
                      <a:gd name="connsiteY131" fmla="*/ 414521 h 695620"/>
                      <a:gd name="connsiteX132" fmla="*/ 880934 w 1513544"/>
                      <a:gd name="connsiteY132" fmla="*/ 404507 h 695620"/>
                      <a:gd name="connsiteX133" fmla="*/ 913651 w 1513544"/>
                      <a:gd name="connsiteY133" fmla="*/ 310331 h 695620"/>
                      <a:gd name="connsiteX134" fmla="*/ 1007827 w 1513544"/>
                      <a:gd name="connsiteY134" fmla="*/ 661887 h 695620"/>
                      <a:gd name="connsiteX135" fmla="*/ 1045513 w 1513544"/>
                      <a:gd name="connsiteY135" fmla="*/ 680767 h 695620"/>
                      <a:gd name="connsiteX136" fmla="*/ 1085645 w 1513544"/>
                      <a:gd name="connsiteY136" fmla="*/ 683290 h 695620"/>
                      <a:gd name="connsiteX137" fmla="*/ 1007827 w 1513544"/>
                      <a:gd name="connsiteY137" fmla="*/ 661887 h 695620"/>
                      <a:gd name="connsiteX138" fmla="*/ 944992 w 1513544"/>
                      <a:gd name="connsiteY138" fmla="*/ 600427 h 695620"/>
                      <a:gd name="connsiteX139" fmla="*/ 906084 w 1513544"/>
                      <a:gd name="connsiteY139" fmla="*/ 605472 h 695620"/>
                      <a:gd name="connsiteX140" fmla="*/ 885980 w 1513544"/>
                      <a:gd name="connsiteY140" fmla="*/ 628099 h 695620"/>
                      <a:gd name="connsiteX141" fmla="*/ 947515 w 1513544"/>
                      <a:gd name="connsiteY141" fmla="*/ 638190 h 695620"/>
                      <a:gd name="connsiteX142" fmla="*/ 1007751 w 1513544"/>
                      <a:gd name="connsiteY142" fmla="*/ 620608 h 695620"/>
                      <a:gd name="connsiteX143" fmla="*/ 944992 w 1513544"/>
                      <a:gd name="connsiteY143" fmla="*/ 600427 h 6956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</a:cxnLst>
                    <a:rect l="l" t="t" r="r" b="b"/>
                    <a:pathLst>
                      <a:path w="1513544" h="695620">
                        <a:moveTo>
                          <a:pt x="141514" y="295348"/>
                        </a:moveTo>
                        <a:cubicBezTo>
                          <a:pt x="138991" y="301616"/>
                          <a:pt x="152828" y="326689"/>
                          <a:pt x="161619" y="319198"/>
                        </a:cubicBezTo>
                        <a:cubicBezTo>
                          <a:pt x="170409" y="311630"/>
                          <a:pt x="149387" y="275397"/>
                          <a:pt x="141514" y="295348"/>
                        </a:cubicBezTo>
                        <a:close/>
                        <a:moveTo>
                          <a:pt x="552082" y="371866"/>
                        </a:moveTo>
                        <a:cubicBezTo>
                          <a:pt x="552082" y="360553"/>
                          <a:pt x="519671" y="366057"/>
                          <a:pt x="529456" y="381957"/>
                        </a:cubicBezTo>
                        <a:cubicBezTo>
                          <a:pt x="539469" y="398239"/>
                          <a:pt x="552082" y="383180"/>
                          <a:pt x="552082" y="371866"/>
                        </a:cubicBezTo>
                        <a:close/>
                        <a:moveTo>
                          <a:pt x="79978" y="187336"/>
                        </a:moveTo>
                        <a:cubicBezTo>
                          <a:pt x="77456" y="199872"/>
                          <a:pt x="91292" y="236259"/>
                          <a:pt x="106351" y="221276"/>
                        </a:cubicBezTo>
                        <a:cubicBezTo>
                          <a:pt x="121410" y="206140"/>
                          <a:pt x="82425" y="175029"/>
                          <a:pt x="79978" y="187336"/>
                        </a:cubicBezTo>
                        <a:close/>
                        <a:moveTo>
                          <a:pt x="1027855" y="401984"/>
                        </a:moveTo>
                        <a:cubicBezTo>
                          <a:pt x="1046659" y="403207"/>
                          <a:pt x="1044213" y="430879"/>
                          <a:pt x="1040468" y="447161"/>
                        </a:cubicBezTo>
                        <a:cubicBezTo>
                          <a:pt x="1036646" y="463443"/>
                          <a:pt x="1029078" y="502276"/>
                          <a:pt x="1045513" y="496084"/>
                        </a:cubicBezTo>
                        <a:cubicBezTo>
                          <a:pt x="1065618" y="488593"/>
                          <a:pt x="1078153" y="463443"/>
                          <a:pt x="1066840" y="454653"/>
                        </a:cubicBezTo>
                        <a:cubicBezTo>
                          <a:pt x="1055527" y="445862"/>
                          <a:pt x="1056827" y="390595"/>
                          <a:pt x="1061795" y="376835"/>
                        </a:cubicBezTo>
                        <a:cubicBezTo>
                          <a:pt x="1066840" y="362999"/>
                          <a:pt x="1100704" y="373089"/>
                          <a:pt x="1089391" y="394417"/>
                        </a:cubicBezTo>
                        <a:cubicBezTo>
                          <a:pt x="1078078" y="415820"/>
                          <a:pt x="1110717" y="413221"/>
                          <a:pt x="1110717" y="437147"/>
                        </a:cubicBezTo>
                        <a:cubicBezTo>
                          <a:pt x="1110717" y="461074"/>
                          <a:pt x="1129523" y="448461"/>
                          <a:pt x="1149627" y="442193"/>
                        </a:cubicBezTo>
                        <a:cubicBezTo>
                          <a:pt x="1169731" y="435925"/>
                          <a:pt x="1165985" y="424611"/>
                          <a:pt x="1152149" y="409552"/>
                        </a:cubicBezTo>
                        <a:cubicBezTo>
                          <a:pt x="1138314" y="394493"/>
                          <a:pt x="1162163" y="373166"/>
                          <a:pt x="1143358" y="360630"/>
                        </a:cubicBezTo>
                        <a:cubicBezTo>
                          <a:pt x="1124477" y="348093"/>
                          <a:pt x="1111941" y="329212"/>
                          <a:pt x="1129523" y="325466"/>
                        </a:cubicBezTo>
                        <a:cubicBezTo>
                          <a:pt x="1147104" y="321720"/>
                          <a:pt x="1199849" y="291526"/>
                          <a:pt x="1193581" y="278989"/>
                        </a:cubicBezTo>
                        <a:cubicBezTo>
                          <a:pt x="1187312" y="266453"/>
                          <a:pt x="1113241" y="281512"/>
                          <a:pt x="1106972" y="304062"/>
                        </a:cubicBezTo>
                        <a:cubicBezTo>
                          <a:pt x="1100704" y="326689"/>
                          <a:pt x="1047959" y="301540"/>
                          <a:pt x="1054228" y="262631"/>
                        </a:cubicBezTo>
                        <a:cubicBezTo>
                          <a:pt x="1060496" y="223722"/>
                          <a:pt x="1164686" y="217454"/>
                          <a:pt x="1194880" y="231290"/>
                        </a:cubicBezTo>
                        <a:cubicBezTo>
                          <a:pt x="1224998" y="245049"/>
                          <a:pt x="1257639" y="208663"/>
                          <a:pt x="1268952" y="187336"/>
                        </a:cubicBezTo>
                        <a:cubicBezTo>
                          <a:pt x="1280265" y="166009"/>
                          <a:pt x="1245102" y="191081"/>
                          <a:pt x="1223775" y="204917"/>
                        </a:cubicBezTo>
                        <a:cubicBezTo>
                          <a:pt x="1202447" y="218677"/>
                          <a:pt x="1145958" y="203618"/>
                          <a:pt x="1117063" y="193604"/>
                        </a:cubicBezTo>
                        <a:cubicBezTo>
                          <a:pt x="1088167" y="183590"/>
                          <a:pt x="1089391" y="211185"/>
                          <a:pt x="1065541" y="214931"/>
                        </a:cubicBezTo>
                        <a:cubicBezTo>
                          <a:pt x="1041691" y="218677"/>
                          <a:pt x="1046736" y="271422"/>
                          <a:pt x="1035423" y="277690"/>
                        </a:cubicBezTo>
                        <a:cubicBezTo>
                          <a:pt x="1024109" y="284035"/>
                          <a:pt x="1024109" y="322867"/>
                          <a:pt x="1001483" y="359330"/>
                        </a:cubicBezTo>
                        <a:cubicBezTo>
                          <a:pt x="978932" y="395716"/>
                          <a:pt x="1009051" y="400761"/>
                          <a:pt x="1027855" y="401984"/>
                        </a:cubicBezTo>
                        <a:close/>
                        <a:moveTo>
                          <a:pt x="454161" y="434701"/>
                        </a:moveTo>
                        <a:cubicBezTo>
                          <a:pt x="452938" y="417120"/>
                          <a:pt x="460429" y="399538"/>
                          <a:pt x="460429" y="390747"/>
                        </a:cubicBezTo>
                        <a:cubicBezTo>
                          <a:pt x="460429" y="381957"/>
                          <a:pt x="466696" y="378211"/>
                          <a:pt x="478011" y="380733"/>
                        </a:cubicBezTo>
                        <a:cubicBezTo>
                          <a:pt x="489324" y="383256"/>
                          <a:pt x="488101" y="356884"/>
                          <a:pt x="479310" y="354361"/>
                        </a:cubicBezTo>
                        <a:cubicBezTo>
                          <a:pt x="470519" y="351915"/>
                          <a:pt x="465551" y="320498"/>
                          <a:pt x="444147" y="320498"/>
                        </a:cubicBezTo>
                        <a:cubicBezTo>
                          <a:pt x="422819" y="320498"/>
                          <a:pt x="426565" y="338079"/>
                          <a:pt x="439178" y="339302"/>
                        </a:cubicBezTo>
                        <a:cubicBezTo>
                          <a:pt x="451791" y="340525"/>
                          <a:pt x="459282" y="350615"/>
                          <a:pt x="455460" y="359406"/>
                        </a:cubicBezTo>
                        <a:cubicBezTo>
                          <a:pt x="451714" y="368197"/>
                          <a:pt x="446669" y="350615"/>
                          <a:pt x="429088" y="351915"/>
                        </a:cubicBezTo>
                        <a:cubicBezTo>
                          <a:pt x="411506" y="353138"/>
                          <a:pt x="422819" y="330511"/>
                          <a:pt x="402715" y="329288"/>
                        </a:cubicBezTo>
                        <a:cubicBezTo>
                          <a:pt x="382611" y="328065"/>
                          <a:pt x="386433" y="291602"/>
                          <a:pt x="365030" y="291602"/>
                        </a:cubicBezTo>
                        <a:cubicBezTo>
                          <a:pt x="343702" y="291602"/>
                          <a:pt x="342479" y="274021"/>
                          <a:pt x="356239" y="261484"/>
                        </a:cubicBezTo>
                        <a:cubicBezTo>
                          <a:pt x="369999" y="248871"/>
                          <a:pt x="334911" y="237634"/>
                          <a:pt x="334911" y="222575"/>
                        </a:cubicBezTo>
                        <a:cubicBezTo>
                          <a:pt x="334911" y="207516"/>
                          <a:pt x="312285" y="216307"/>
                          <a:pt x="312285" y="203771"/>
                        </a:cubicBezTo>
                        <a:cubicBezTo>
                          <a:pt x="312285" y="191234"/>
                          <a:pt x="302270" y="197503"/>
                          <a:pt x="290957" y="182443"/>
                        </a:cubicBezTo>
                        <a:cubicBezTo>
                          <a:pt x="279644" y="167384"/>
                          <a:pt x="274675" y="181144"/>
                          <a:pt x="264585" y="169907"/>
                        </a:cubicBezTo>
                        <a:cubicBezTo>
                          <a:pt x="254571" y="158593"/>
                          <a:pt x="240735" y="152326"/>
                          <a:pt x="231944" y="156071"/>
                        </a:cubicBezTo>
                        <a:cubicBezTo>
                          <a:pt x="223154" y="159893"/>
                          <a:pt x="203049" y="139789"/>
                          <a:pt x="195482" y="119685"/>
                        </a:cubicBezTo>
                        <a:cubicBezTo>
                          <a:pt x="189519" y="103708"/>
                          <a:pt x="131500" y="77030"/>
                          <a:pt x="123932" y="55627"/>
                        </a:cubicBezTo>
                        <a:cubicBezTo>
                          <a:pt x="116441" y="34299"/>
                          <a:pt x="96337" y="25508"/>
                          <a:pt x="62397" y="26731"/>
                        </a:cubicBezTo>
                        <a:cubicBezTo>
                          <a:pt x="28533" y="27955"/>
                          <a:pt x="15080" y="-6444"/>
                          <a:pt x="7129" y="10373"/>
                        </a:cubicBezTo>
                        <a:cubicBezTo>
                          <a:pt x="-2884" y="31777"/>
                          <a:pt x="43516" y="79476"/>
                          <a:pt x="64920" y="92013"/>
                        </a:cubicBezTo>
                        <a:cubicBezTo>
                          <a:pt x="86247" y="104549"/>
                          <a:pt x="97560" y="149726"/>
                          <a:pt x="122633" y="152249"/>
                        </a:cubicBezTo>
                        <a:cubicBezTo>
                          <a:pt x="147782" y="154771"/>
                          <a:pt x="150229" y="233889"/>
                          <a:pt x="169110" y="237634"/>
                        </a:cubicBezTo>
                        <a:cubicBezTo>
                          <a:pt x="187914" y="241380"/>
                          <a:pt x="228122" y="302916"/>
                          <a:pt x="234391" y="335556"/>
                        </a:cubicBezTo>
                        <a:cubicBezTo>
                          <a:pt x="240659" y="368197"/>
                          <a:pt x="282091" y="384555"/>
                          <a:pt x="295926" y="408406"/>
                        </a:cubicBezTo>
                        <a:cubicBezTo>
                          <a:pt x="309686" y="432255"/>
                          <a:pt x="364953" y="464896"/>
                          <a:pt x="372521" y="474910"/>
                        </a:cubicBezTo>
                        <a:cubicBezTo>
                          <a:pt x="380012" y="484924"/>
                          <a:pt x="387580" y="507550"/>
                          <a:pt x="393925" y="496237"/>
                        </a:cubicBezTo>
                        <a:cubicBezTo>
                          <a:pt x="400193" y="484924"/>
                          <a:pt x="426565" y="496237"/>
                          <a:pt x="439101" y="497537"/>
                        </a:cubicBezTo>
                        <a:cubicBezTo>
                          <a:pt x="451638" y="498683"/>
                          <a:pt x="455383" y="452283"/>
                          <a:pt x="454161" y="434701"/>
                        </a:cubicBezTo>
                        <a:close/>
                        <a:moveTo>
                          <a:pt x="1413350" y="233812"/>
                        </a:moveTo>
                        <a:cubicBezTo>
                          <a:pt x="1440946" y="236335"/>
                          <a:pt x="1428409" y="219976"/>
                          <a:pt x="1428409" y="202395"/>
                        </a:cubicBezTo>
                        <a:cubicBezTo>
                          <a:pt x="1428409" y="184813"/>
                          <a:pt x="1403336" y="199872"/>
                          <a:pt x="1403336" y="191081"/>
                        </a:cubicBezTo>
                        <a:cubicBezTo>
                          <a:pt x="1403336" y="182291"/>
                          <a:pt x="1394545" y="147127"/>
                          <a:pt x="1374441" y="174799"/>
                        </a:cubicBezTo>
                        <a:cubicBezTo>
                          <a:pt x="1354337" y="202395"/>
                          <a:pt x="1380939" y="270657"/>
                          <a:pt x="1396992" y="267676"/>
                        </a:cubicBezTo>
                        <a:cubicBezTo>
                          <a:pt x="1410827" y="265153"/>
                          <a:pt x="1385755" y="231290"/>
                          <a:pt x="1413350" y="233812"/>
                        </a:cubicBezTo>
                        <a:close/>
                        <a:moveTo>
                          <a:pt x="1310383" y="390671"/>
                        </a:moveTo>
                        <a:cubicBezTo>
                          <a:pt x="1315428" y="410775"/>
                          <a:pt x="1351815" y="422089"/>
                          <a:pt x="1361905" y="404507"/>
                        </a:cubicBezTo>
                        <a:cubicBezTo>
                          <a:pt x="1371919" y="386925"/>
                          <a:pt x="1304574" y="367433"/>
                          <a:pt x="1310383" y="390671"/>
                        </a:cubicBezTo>
                        <a:close/>
                        <a:moveTo>
                          <a:pt x="1211238" y="602873"/>
                        </a:moveTo>
                        <a:cubicBezTo>
                          <a:pt x="1177299" y="597905"/>
                          <a:pt x="1154748" y="622977"/>
                          <a:pt x="1120808" y="610365"/>
                        </a:cubicBezTo>
                        <a:cubicBezTo>
                          <a:pt x="1086944" y="597828"/>
                          <a:pt x="1036187" y="610594"/>
                          <a:pt x="1041691" y="621678"/>
                        </a:cubicBezTo>
                        <a:cubicBezTo>
                          <a:pt x="1046736" y="631692"/>
                          <a:pt x="1076854" y="632991"/>
                          <a:pt x="1110717" y="634215"/>
                        </a:cubicBezTo>
                        <a:cubicBezTo>
                          <a:pt x="1144581" y="635437"/>
                          <a:pt x="1174775" y="616633"/>
                          <a:pt x="1197326" y="615410"/>
                        </a:cubicBezTo>
                        <a:cubicBezTo>
                          <a:pt x="1219953" y="614187"/>
                          <a:pt x="1245102" y="607919"/>
                          <a:pt x="1211238" y="602873"/>
                        </a:cubicBezTo>
                        <a:close/>
                        <a:moveTo>
                          <a:pt x="1479854" y="373166"/>
                        </a:moveTo>
                        <a:cubicBezTo>
                          <a:pt x="1447214" y="363152"/>
                          <a:pt x="1391488" y="371713"/>
                          <a:pt x="1396992" y="388225"/>
                        </a:cubicBezTo>
                        <a:cubicBezTo>
                          <a:pt x="1402037" y="403284"/>
                          <a:pt x="1428409" y="397015"/>
                          <a:pt x="1454781" y="397015"/>
                        </a:cubicBezTo>
                        <a:cubicBezTo>
                          <a:pt x="1481154" y="397015"/>
                          <a:pt x="1494913" y="415820"/>
                          <a:pt x="1508750" y="415820"/>
                        </a:cubicBezTo>
                        <a:cubicBezTo>
                          <a:pt x="1522585" y="415820"/>
                          <a:pt x="1512572" y="383180"/>
                          <a:pt x="1479854" y="373166"/>
                        </a:cubicBezTo>
                        <a:close/>
                        <a:moveTo>
                          <a:pt x="818252" y="589114"/>
                        </a:moveTo>
                        <a:cubicBezTo>
                          <a:pt x="817029" y="574055"/>
                          <a:pt x="768030" y="587891"/>
                          <a:pt x="744180" y="577801"/>
                        </a:cubicBezTo>
                        <a:cubicBezTo>
                          <a:pt x="720330" y="567710"/>
                          <a:pt x="770552" y="558996"/>
                          <a:pt x="786834" y="548905"/>
                        </a:cubicBezTo>
                        <a:cubicBezTo>
                          <a:pt x="803193" y="538891"/>
                          <a:pt x="776821" y="535146"/>
                          <a:pt x="736612" y="547682"/>
                        </a:cubicBezTo>
                        <a:cubicBezTo>
                          <a:pt x="696404" y="560219"/>
                          <a:pt x="650004" y="520011"/>
                          <a:pt x="648704" y="537592"/>
                        </a:cubicBezTo>
                        <a:cubicBezTo>
                          <a:pt x="647481" y="555174"/>
                          <a:pt x="575855" y="530024"/>
                          <a:pt x="558274" y="517488"/>
                        </a:cubicBezTo>
                        <a:cubicBezTo>
                          <a:pt x="540692" y="504951"/>
                          <a:pt x="472889" y="488593"/>
                          <a:pt x="459052" y="512443"/>
                        </a:cubicBezTo>
                        <a:cubicBezTo>
                          <a:pt x="445293" y="536293"/>
                          <a:pt x="433292" y="514889"/>
                          <a:pt x="438948" y="537516"/>
                        </a:cubicBezTo>
                        <a:cubicBezTo>
                          <a:pt x="442695" y="552575"/>
                          <a:pt x="459052" y="543784"/>
                          <a:pt x="470290" y="543784"/>
                        </a:cubicBezTo>
                        <a:cubicBezTo>
                          <a:pt x="481603" y="543784"/>
                          <a:pt x="476558" y="565111"/>
                          <a:pt x="492916" y="567634"/>
                        </a:cubicBezTo>
                        <a:cubicBezTo>
                          <a:pt x="509198" y="570156"/>
                          <a:pt x="563242" y="585215"/>
                          <a:pt x="568288" y="573978"/>
                        </a:cubicBezTo>
                        <a:cubicBezTo>
                          <a:pt x="573333" y="562665"/>
                          <a:pt x="623555" y="573978"/>
                          <a:pt x="648628" y="594083"/>
                        </a:cubicBezTo>
                        <a:cubicBezTo>
                          <a:pt x="673778" y="614187"/>
                          <a:pt x="731490" y="615410"/>
                          <a:pt x="754118" y="611664"/>
                        </a:cubicBezTo>
                        <a:cubicBezTo>
                          <a:pt x="776668" y="607919"/>
                          <a:pt x="801817" y="626723"/>
                          <a:pt x="810607" y="614110"/>
                        </a:cubicBezTo>
                        <a:cubicBezTo>
                          <a:pt x="819398" y="601574"/>
                          <a:pt x="835680" y="634215"/>
                          <a:pt x="860830" y="615410"/>
                        </a:cubicBezTo>
                        <a:cubicBezTo>
                          <a:pt x="886056" y="596605"/>
                          <a:pt x="819475" y="604173"/>
                          <a:pt x="818252" y="589114"/>
                        </a:cubicBezTo>
                        <a:close/>
                        <a:moveTo>
                          <a:pt x="1262836" y="633603"/>
                        </a:moveTo>
                        <a:cubicBezTo>
                          <a:pt x="1258938" y="636202"/>
                          <a:pt x="1254505" y="638190"/>
                          <a:pt x="1249001" y="639413"/>
                        </a:cubicBezTo>
                        <a:cubicBezTo>
                          <a:pt x="1247319" y="644075"/>
                          <a:pt x="1245637" y="649273"/>
                          <a:pt x="1242732" y="651567"/>
                        </a:cubicBezTo>
                        <a:cubicBezTo>
                          <a:pt x="1239216" y="654319"/>
                          <a:pt x="1233177" y="648815"/>
                          <a:pt x="1228897" y="643923"/>
                        </a:cubicBezTo>
                        <a:cubicBezTo>
                          <a:pt x="1204588" y="654013"/>
                          <a:pt x="1191823" y="683061"/>
                          <a:pt x="1208716" y="692005"/>
                        </a:cubicBezTo>
                        <a:cubicBezTo>
                          <a:pt x="1224922" y="700643"/>
                          <a:pt x="1248542" y="677710"/>
                          <a:pt x="1261996" y="661581"/>
                        </a:cubicBezTo>
                        <a:cubicBezTo>
                          <a:pt x="1264213" y="658905"/>
                          <a:pt x="1266124" y="656459"/>
                          <a:pt x="1267729" y="654395"/>
                        </a:cubicBezTo>
                        <a:cubicBezTo>
                          <a:pt x="1268646" y="653172"/>
                          <a:pt x="1270175" y="651873"/>
                          <a:pt x="1272010" y="650573"/>
                        </a:cubicBezTo>
                        <a:cubicBezTo>
                          <a:pt x="1273232" y="649656"/>
                          <a:pt x="1274685" y="648738"/>
                          <a:pt x="1276290" y="647745"/>
                        </a:cubicBezTo>
                        <a:cubicBezTo>
                          <a:pt x="1272239" y="642241"/>
                          <a:pt x="1267194" y="636890"/>
                          <a:pt x="1262836" y="633603"/>
                        </a:cubicBezTo>
                        <a:close/>
                        <a:moveTo>
                          <a:pt x="913651" y="310331"/>
                        </a:moveTo>
                        <a:cubicBezTo>
                          <a:pt x="936201" y="296571"/>
                          <a:pt x="941247" y="270122"/>
                          <a:pt x="938724" y="245049"/>
                        </a:cubicBezTo>
                        <a:cubicBezTo>
                          <a:pt x="936201" y="219976"/>
                          <a:pt x="993992" y="218677"/>
                          <a:pt x="1002782" y="208663"/>
                        </a:cubicBezTo>
                        <a:cubicBezTo>
                          <a:pt x="1011573" y="198649"/>
                          <a:pt x="990170" y="182291"/>
                          <a:pt x="973888" y="174723"/>
                        </a:cubicBezTo>
                        <a:cubicBezTo>
                          <a:pt x="957529" y="167231"/>
                          <a:pt x="971364" y="150873"/>
                          <a:pt x="960051" y="140859"/>
                        </a:cubicBezTo>
                        <a:cubicBezTo>
                          <a:pt x="948738" y="130845"/>
                          <a:pt x="929934" y="104473"/>
                          <a:pt x="946291" y="103173"/>
                        </a:cubicBezTo>
                        <a:cubicBezTo>
                          <a:pt x="962573" y="101874"/>
                          <a:pt x="934978" y="79323"/>
                          <a:pt x="948814" y="71756"/>
                        </a:cubicBezTo>
                        <a:cubicBezTo>
                          <a:pt x="950649" y="70762"/>
                          <a:pt x="952790" y="69616"/>
                          <a:pt x="955082" y="68545"/>
                        </a:cubicBezTo>
                        <a:cubicBezTo>
                          <a:pt x="946827" y="64494"/>
                          <a:pt x="939641" y="61742"/>
                          <a:pt x="934978" y="61742"/>
                        </a:cubicBezTo>
                        <a:cubicBezTo>
                          <a:pt x="914874" y="61742"/>
                          <a:pt x="867174" y="56697"/>
                          <a:pt x="869698" y="89337"/>
                        </a:cubicBezTo>
                        <a:cubicBezTo>
                          <a:pt x="872220" y="121978"/>
                          <a:pt x="842102" y="109441"/>
                          <a:pt x="844624" y="127023"/>
                        </a:cubicBezTo>
                        <a:cubicBezTo>
                          <a:pt x="847147" y="144605"/>
                          <a:pt x="829566" y="144605"/>
                          <a:pt x="832088" y="167231"/>
                        </a:cubicBezTo>
                        <a:cubicBezTo>
                          <a:pt x="834610" y="189858"/>
                          <a:pt x="819551" y="179768"/>
                          <a:pt x="794402" y="192381"/>
                        </a:cubicBezTo>
                        <a:cubicBezTo>
                          <a:pt x="769330" y="204917"/>
                          <a:pt x="779343" y="184813"/>
                          <a:pt x="754270" y="184813"/>
                        </a:cubicBezTo>
                        <a:cubicBezTo>
                          <a:pt x="729121" y="184813"/>
                          <a:pt x="726598" y="197426"/>
                          <a:pt x="711539" y="202395"/>
                        </a:cubicBezTo>
                        <a:cubicBezTo>
                          <a:pt x="696481" y="207440"/>
                          <a:pt x="666362" y="199872"/>
                          <a:pt x="656272" y="207440"/>
                        </a:cubicBezTo>
                        <a:cubicBezTo>
                          <a:pt x="646258" y="215008"/>
                          <a:pt x="631199" y="189858"/>
                          <a:pt x="621109" y="189858"/>
                        </a:cubicBezTo>
                        <a:cubicBezTo>
                          <a:pt x="615987" y="189858"/>
                          <a:pt x="611554" y="176175"/>
                          <a:pt x="608420" y="162722"/>
                        </a:cubicBezTo>
                        <a:cubicBezTo>
                          <a:pt x="606662" y="162339"/>
                          <a:pt x="604980" y="162110"/>
                          <a:pt x="603527" y="162263"/>
                        </a:cubicBezTo>
                        <a:cubicBezTo>
                          <a:pt x="587245" y="163562"/>
                          <a:pt x="560185" y="206676"/>
                          <a:pt x="575932" y="221276"/>
                        </a:cubicBezTo>
                        <a:cubicBezTo>
                          <a:pt x="594736" y="238857"/>
                          <a:pt x="589768" y="266453"/>
                          <a:pt x="598482" y="280289"/>
                        </a:cubicBezTo>
                        <a:cubicBezTo>
                          <a:pt x="607273" y="294125"/>
                          <a:pt x="634945" y="296571"/>
                          <a:pt x="634945" y="322943"/>
                        </a:cubicBezTo>
                        <a:cubicBezTo>
                          <a:pt x="634945" y="349316"/>
                          <a:pt x="658718" y="390747"/>
                          <a:pt x="675076" y="379434"/>
                        </a:cubicBezTo>
                        <a:cubicBezTo>
                          <a:pt x="691359" y="368121"/>
                          <a:pt x="703895" y="384479"/>
                          <a:pt x="708941" y="395716"/>
                        </a:cubicBezTo>
                        <a:cubicBezTo>
                          <a:pt x="713986" y="407029"/>
                          <a:pt x="752894" y="386925"/>
                          <a:pt x="765431" y="389448"/>
                        </a:cubicBezTo>
                        <a:cubicBezTo>
                          <a:pt x="777968" y="391971"/>
                          <a:pt x="816876" y="399462"/>
                          <a:pt x="819398" y="414521"/>
                        </a:cubicBezTo>
                        <a:cubicBezTo>
                          <a:pt x="821922" y="429580"/>
                          <a:pt x="857084" y="413298"/>
                          <a:pt x="880934" y="404507"/>
                        </a:cubicBezTo>
                        <a:cubicBezTo>
                          <a:pt x="904861" y="395716"/>
                          <a:pt x="891024" y="324167"/>
                          <a:pt x="913651" y="310331"/>
                        </a:cubicBezTo>
                        <a:close/>
                        <a:moveTo>
                          <a:pt x="1007827" y="661887"/>
                        </a:moveTo>
                        <a:cubicBezTo>
                          <a:pt x="1015395" y="673200"/>
                          <a:pt x="1036722" y="673200"/>
                          <a:pt x="1045513" y="680767"/>
                        </a:cubicBezTo>
                        <a:cubicBezTo>
                          <a:pt x="1054303" y="688259"/>
                          <a:pt x="1085645" y="704618"/>
                          <a:pt x="1085645" y="683290"/>
                        </a:cubicBezTo>
                        <a:cubicBezTo>
                          <a:pt x="1085645" y="661887"/>
                          <a:pt x="999419" y="649350"/>
                          <a:pt x="1007827" y="661887"/>
                        </a:cubicBezTo>
                        <a:close/>
                        <a:moveTo>
                          <a:pt x="944992" y="600427"/>
                        </a:moveTo>
                        <a:cubicBezTo>
                          <a:pt x="940023" y="611741"/>
                          <a:pt x="918619" y="614187"/>
                          <a:pt x="906084" y="605472"/>
                        </a:cubicBezTo>
                        <a:cubicBezTo>
                          <a:pt x="893547" y="596681"/>
                          <a:pt x="877953" y="617397"/>
                          <a:pt x="885980" y="628099"/>
                        </a:cubicBezTo>
                        <a:cubicBezTo>
                          <a:pt x="889725" y="633144"/>
                          <a:pt x="916097" y="653249"/>
                          <a:pt x="947515" y="638190"/>
                        </a:cubicBezTo>
                        <a:cubicBezTo>
                          <a:pt x="978932" y="623130"/>
                          <a:pt x="1000260" y="636890"/>
                          <a:pt x="1007751" y="620608"/>
                        </a:cubicBezTo>
                        <a:cubicBezTo>
                          <a:pt x="1015318" y="604173"/>
                          <a:pt x="950038" y="589114"/>
                          <a:pt x="944992" y="600427"/>
                        </a:cubicBezTo>
                        <a:close/>
                      </a:path>
                    </a:pathLst>
                  </a:custGeom>
                  <a:grpFill/>
                  <a:ln w="9525" cap="flat">
                    <a:solidFill>
                      <a:srgbClr val="112B53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uk-UA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Open Sans"/>
                      <a:ea typeface="+mn-ea"/>
                      <a:cs typeface="+mn-cs"/>
                    </a:endParaRPr>
                  </a:p>
                </p:txBody>
              </p:sp>
            </p:grpSp>
          </p:grpSp>
        </p:grpSp>
      </p:grpSp>
      <p:grpSp>
        <p:nvGrpSpPr>
          <p:cNvPr id="796" name="Group 795">
            <a:extLst>
              <a:ext uri="{FF2B5EF4-FFF2-40B4-BE49-F238E27FC236}">
                <a16:creationId xmlns:a16="http://schemas.microsoft.com/office/drawing/2014/main" id="{28C1CD1C-7F91-6F72-AF29-DF6393CBE22D}"/>
              </a:ext>
            </a:extLst>
          </p:cNvPr>
          <p:cNvGrpSpPr/>
          <p:nvPr/>
        </p:nvGrpSpPr>
        <p:grpSpPr>
          <a:xfrm>
            <a:off x="-7399" y="378437"/>
            <a:ext cx="11050398" cy="5062961"/>
            <a:chOff x="-9880" y="374426"/>
            <a:chExt cx="11050398" cy="5062961"/>
          </a:xfrm>
          <a:solidFill>
            <a:srgbClr val="37FFAD"/>
          </a:solidFill>
        </p:grpSpPr>
        <p:sp>
          <p:nvSpPr>
            <p:cNvPr id="797" name="Freeform: Shape 165">
              <a:extLst>
                <a:ext uri="{FF2B5EF4-FFF2-40B4-BE49-F238E27FC236}">
                  <a16:creationId xmlns:a16="http://schemas.microsoft.com/office/drawing/2014/main" id="{44F9570E-7745-0BA5-C1B7-9D2FB75B1F90}"/>
                </a:ext>
              </a:extLst>
            </p:cNvPr>
            <p:cNvSpPr/>
            <p:nvPr/>
          </p:nvSpPr>
          <p:spPr>
            <a:xfrm>
              <a:off x="-9880" y="374426"/>
              <a:ext cx="3783861" cy="2912433"/>
            </a:xfrm>
            <a:custGeom>
              <a:avLst/>
              <a:gdLst>
                <a:gd name="connsiteX0" fmla="*/ 752644 w 3783861"/>
                <a:gd name="connsiteY0" fmla="*/ 2548345 h 2912432"/>
                <a:gd name="connsiteX1" fmla="*/ 703645 w 3783861"/>
                <a:gd name="connsiteY1" fmla="*/ 2525718 h 2912432"/>
                <a:gd name="connsiteX2" fmla="*/ 653729 w 3783861"/>
                <a:gd name="connsiteY2" fmla="*/ 2470145 h 2912432"/>
                <a:gd name="connsiteX3" fmla="*/ 598156 w 3783861"/>
                <a:gd name="connsiteY3" fmla="*/ 2457914 h 2912432"/>
                <a:gd name="connsiteX4" fmla="*/ 553896 w 3783861"/>
                <a:gd name="connsiteY4" fmla="*/ 2451340 h 2912432"/>
                <a:gd name="connsiteX5" fmla="*/ 567044 w 3783861"/>
                <a:gd name="connsiteY5" fmla="*/ 2471139 h 2912432"/>
                <a:gd name="connsiteX6" fmla="*/ 586843 w 3783861"/>
                <a:gd name="connsiteY6" fmla="*/ 2484287 h 2912432"/>
                <a:gd name="connsiteX7" fmla="*/ 616043 w 3783861"/>
                <a:gd name="connsiteY7" fmla="*/ 2506913 h 2912432"/>
                <a:gd name="connsiteX8" fmla="*/ 644327 w 3783861"/>
                <a:gd name="connsiteY8" fmla="*/ 2525718 h 2912432"/>
                <a:gd name="connsiteX9" fmla="*/ 666953 w 3783861"/>
                <a:gd name="connsiteY9" fmla="*/ 2549262 h 2912432"/>
                <a:gd name="connsiteX10" fmla="*/ 688586 w 3783861"/>
                <a:gd name="connsiteY10" fmla="*/ 2558664 h 2912432"/>
                <a:gd name="connsiteX11" fmla="*/ 707467 w 3783861"/>
                <a:gd name="connsiteY11" fmla="*/ 2582667 h 2912432"/>
                <a:gd name="connsiteX12" fmla="*/ 774583 w 3783861"/>
                <a:gd name="connsiteY12" fmla="*/ 2582820 h 2912432"/>
                <a:gd name="connsiteX13" fmla="*/ 779017 w 3783861"/>
                <a:gd name="connsiteY13" fmla="*/ 2565238 h 2912432"/>
                <a:gd name="connsiteX14" fmla="*/ 752644 w 3783861"/>
                <a:gd name="connsiteY14" fmla="*/ 2548345 h 2912432"/>
                <a:gd name="connsiteX15" fmla="*/ 720615 w 3783861"/>
                <a:gd name="connsiteY15" fmla="*/ 1051996 h 2912432"/>
                <a:gd name="connsiteX16" fmla="*/ 780851 w 3783861"/>
                <a:gd name="connsiteY16" fmla="*/ 1119800 h 2912432"/>
                <a:gd name="connsiteX17" fmla="*/ 809135 w 3783861"/>
                <a:gd name="connsiteY17" fmla="*/ 1100996 h 2912432"/>
                <a:gd name="connsiteX18" fmla="*/ 850566 w 3783861"/>
                <a:gd name="connsiteY18" fmla="*/ 1089682 h 2912432"/>
                <a:gd name="connsiteX19" fmla="*/ 891998 w 3783861"/>
                <a:gd name="connsiteY19" fmla="*/ 1057653 h 2912432"/>
                <a:gd name="connsiteX20" fmla="*/ 931518 w 3783861"/>
                <a:gd name="connsiteY20" fmla="*/ 1016222 h 2912432"/>
                <a:gd name="connsiteX21" fmla="*/ 965382 w 3783861"/>
                <a:gd name="connsiteY21" fmla="*/ 974790 h 2912432"/>
                <a:gd name="connsiteX22" fmla="*/ 1100989 w 3783861"/>
                <a:gd name="connsiteY22" fmla="*/ 918300 h 2912432"/>
                <a:gd name="connsiteX23" fmla="*/ 1048244 w 3783861"/>
                <a:gd name="connsiteY23" fmla="*/ 871211 h 2912432"/>
                <a:gd name="connsiteX24" fmla="*/ 961636 w 3783861"/>
                <a:gd name="connsiteY24" fmla="*/ 861809 h 2912432"/>
                <a:gd name="connsiteX25" fmla="*/ 935264 w 3783861"/>
                <a:gd name="connsiteY25" fmla="*/ 852407 h 2912432"/>
                <a:gd name="connsiteX26" fmla="*/ 850490 w 3783861"/>
                <a:gd name="connsiteY26" fmla="*/ 827945 h 2912432"/>
                <a:gd name="connsiteX27" fmla="*/ 716793 w 3783861"/>
                <a:gd name="connsiteY27" fmla="*/ 848661 h 2912432"/>
                <a:gd name="connsiteX28" fmla="*/ 735598 w 3783861"/>
                <a:gd name="connsiteY28" fmla="*/ 888182 h 2912432"/>
                <a:gd name="connsiteX29" fmla="*/ 705480 w 3783861"/>
                <a:gd name="connsiteY29" fmla="*/ 952240 h 2912432"/>
                <a:gd name="connsiteX30" fmla="*/ 667794 w 3783861"/>
                <a:gd name="connsiteY30" fmla="*/ 1016222 h 2912432"/>
                <a:gd name="connsiteX31" fmla="*/ 720615 w 3783861"/>
                <a:gd name="connsiteY31" fmla="*/ 1051996 h 2912432"/>
                <a:gd name="connsiteX32" fmla="*/ 1662224 w 3783861"/>
                <a:gd name="connsiteY32" fmla="*/ 1206409 h 2912432"/>
                <a:gd name="connsiteX33" fmla="*/ 1722536 w 3783861"/>
                <a:gd name="connsiteY33" fmla="*/ 1204498 h 2912432"/>
                <a:gd name="connsiteX34" fmla="*/ 1647241 w 3783861"/>
                <a:gd name="connsiteY34" fmla="*/ 1148007 h 2912432"/>
                <a:gd name="connsiteX35" fmla="*/ 1579437 w 3783861"/>
                <a:gd name="connsiteY35" fmla="*/ 1114067 h 2912432"/>
                <a:gd name="connsiteX36" fmla="*/ 1562467 w 3783861"/>
                <a:gd name="connsiteY36" fmla="*/ 1053831 h 2912432"/>
                <a:gd name="connsiteX37" fmla="*/ 1545497 w 3783861"/>
                <a:gd name="connsiteY37" fmla="*/ 957820 h 2912432"/>
                <a:gd name="connsiteX38" fmla="*/ 1551154 w 3783861"/>
                <a:gd name="connsiteY38" fmla="*/ 897507 h 2912432"/>
                <a:gd name="connsiteX39" fmla="*/ 1468291 w 3783861"/>
                <a:gd name="connsiteY39" fmla="*/ 916312 h 2912432"/>
                <a:gd name="connsiteX40" fmla="*/ 1521036 w 3783861"/>
                <a:gd name="connsiteY40" fmla="*/ 961489 h 2912432"/>
                <a:gd name="connsiteX41" fmla="*/ 1462634 w 3783861"/>
                <a:gd name="connsiteY41" fmla="*/ 938862 h 2912432"/>
                <a:gd name="connsiteX42" fmla="*/ 1417457 w 3783861"/>
                <a:gd name="connsiteY42" fmla="*/ 938862 h 2912432"/>
                <a:gd name="connsiteX43" fmla="*/ 1445741 w 3783861"/>
                <a:gd name="connsiteY43" fmla="*/ 1042441 h 2912432"/>
                <a:gd name="connsiteX44" fmla="*/ 1419368 w 3783861"/>
                <a:gd name="connsiteY44" fmla="*/ 1065068 h 2912432"/>
                <a:gd name="connsiteX45" fmla="*/ 1387339 w 3783861"/>
                <a:gd name="connsiteY45" fmla="*/ 991607 h 2912432"/>
                <a:gd name="connsiteX46" fmla="*/ 1308222 w 3783861"/>
                <a:gd name="connsiteY46" fmla="*/ 961489 h 2912432"/>
                <a:gd name="connsiteX47" fmla="*/ 1340251 w 3783861"/>
                <a:gd name="connsiteY47" fmla="*/ 997264 h 2912432"/>
                <a:gd name="connsiteX48" fmla="*/ 1291252 w 3783861"/>
                <a:gd name="connsiteY48" fmla="*/ 1001010 h 2912432"/>
                <a:gd name="connsiteX49" fmla="*/ 1278104 w 3783861"/>
                <a:gd name="connsiteY49" fmla="*/ 989696 h 2912432"/>
                <a:gd name="connsiteX50" fmla="*/ 1210301 w 3783861"/>
                <a:gd name="connsiteY50" fmla="*/ 957667 h 2912432"/>
                <a:gd name="connsiteX51" fmla="*/ 1182017 w 3783861"/>
                <a:gd name="connsiteY51" fmla="*/ 997188 h 2912432"/>
                <a:gd name="connsiteX52" fmla="*/ 1149988 w 3783861"/>
                <a:gd name="connsiteY52" fmla="*/ 984040 h 2912432"/>
                <a:gd name="connsiteX53" fmla="*/ 1157556 w 3783861"/>
                <a:gd name="connsiteY53" fmla="*/ 935040 h 2912432"/>
                <a:gd name="connsiteX54" fmla="*/ 1050232 w 3783861"/>
                <a:gd name="connsiteY54" fmla="*/ 959502 h 2912432"/>
                <a:gd name="connsiteX55" fmla="*/ 973026 w 3783861"/>
                <a:gd name="connsiteY55" fmla="*/ 1004679 h 2912432"/>
                <a:gd name="connsiteX56" fmla="*/ 959878 w 3783861"/>
                <a:gd name="connsiteY56" fmla="*/ 1034797 h 2912432"/>
                <a:gd name="connsiteX57" fmla="*/ 980593 w 3783861"/>
                <a:gd name="connsiteY57" fmla="*/ 1070572 h 2912432"/>
                <a:gd name="connsiteX58" fmla="*/ 997563 w 3783861"/>
                <a:gd name="connsiteY58" fmla="*/ 1091287 h 2912432"/>
                <a:gd name="connsiteX59" fmla="*/ 1097396 w 3783861"/>
                <a:gd name="connsiteY59" fmla="*/ 1078140 h 2912432"/>
                <a:gd name="connsiteX60" fmla="*/ 986250 w 3783861"/>
                <a:gd name="connsiteY60" fmla="*/ 1121482 h 2912432"/>
                <a:gd name="connsiteX61" fmla="*/ 1110544 w 3783861"/>
                <a:gd name="connsiteY61" fmla="*/ 1147854 h 2912432"/>
                <a:gd name="connsiteX62" fmla="*/ 1255554 w 3783861"/>
                <a:gd name="connsiteY62" fmla="*/ 1168570 h 2912432"/>
                <a:gd name="connsiteX63" fmla="*/ 1146319 w 3783861"/>
                <a:gd name="connsiteY63" fmla="*/ 1176061 h 2912432"/>
                <a:gd name="connsiteX64" fmla="*/ 1022025 w 3783861"/>
                <a:gd name="connsiteY64" fmla="*/ 1204345 h 2912432"/>
                <a:gd name="connsiteX65" fmla="*/ 1080426 w 3783861"/>
                <a:gd name="connsiteY65" fmla="*/ 1243865 h 2912432"/>
                <a:gd name="connsiteX66" fmla="*/ 1178348 w 3783861"/>
                <a:gd name="connsiteY66" fmla="*/ 1264581 h 2912432"/>
                <a:gd name="connsiteX67" fmla="*/ 1270613 w 3783861"/>
                <a:gd name="connsiteY67" fmla="*/ 1306013 h 2912432"/>
                <a:gd name="connsiteX68" fmla="*/ 1398653 w 3783861"/>
                <a:gd name="connsiteY68" fmla="*/ 1277805 h 2912432"/>
                <a:gd name="connsiteX69" fmla="*/ 1460800 w 3783861"/>
                <a:gd name="connsiteY69" fmla="*/ 1251433 h 2912432"/>
                <a:gd name="connsiteX70" fmla="*/ 1492829 w 3783861"/>
                <a:gd name="connsiteY70" fmla="*/ 1253344 h 2912432"/>
                <a:gd name="connsiteX71" fmla="*/ 1547485 w 3783861"/>
                <a:gd name="connsiteY71" fmla="*/ 1272149 h 2912432"/>
                <a:gd name="connsiteX72" fmla="*/ 1681181 w 3783861"/>
                <a:gd name="connsiteY72" fmla="*/ 1274060 h 2912432"/>
                <a:gd name="connsiteX73" fmla="*/ 1652898 w 3783861"/>
                <a:gd name="connsiteY73" fmla="*/ 1236374 h 2912432"/>
                <a:gd name="connsiteX74" fmla="*/ 1620869 w 3783861"/>
                <a:gd name="connsiteY74" fmla="*/ 1234463 h 2912432"/>
                <a:gd name="connsiteX75" fmla="*/ 1662224 w 3783861"/>
                <a:gd name="connsiteY75" fmla="*/ 1206409 h 2912432"/>
                <a:gd name="connsiteX76" fmla="*/ 946577 w 3783861"/>
                <a:gd name="connsiteY76" fmla="*/ 743171 h 2912432"/>
                <a:gd name="connsiteX77" fmla="*/ 1012470 w 3783861"/>
                <a:gd name="connsiteY77" fmla="*/ 699829 h 2912432"/>
                <a:gd name="connsiteX78" fmla="*/ 946577 w 3783861"/>
                <a:gd name="connsiteY78" fmla="*/ 743171 h 2912432"/>
                <a:gd name="connsiteX79" fmla="*/ 790254 w 3783861"/>
                <a:gd name="connsiteY79" fmla="*/ 690427 h 2912432"/>
                <a:gd name="connsiteX80" fmla="*/ 805313 w 3783861"/>
                <a:gd name="connsiteY80" fmla="*/ 714888 h 2912432"/>
                <a:gd name="connsiteX81" fmla="*/ 835431 w 3783861"/>
                <a:gd name="connsiteY81" fmla="*/ 709231 h 2912432"/>
                <a:gd name="connsiteX82" fmla="*/ 869294 w 3783861"/>
                <a:gd name="connsiteY82" fmla="*/ 688516 h 2912432"/>
                <a:gd name="connsiteX83" fmla="*/ 899412 w 3783861"/>
                <a:gd name="connsiteY83" fmla="*/ 722379 h 2912432"/>
                <a:gd name="connsiteX84" fmla="*/ 935187 w 3783861"/>
                <a:gd name="connsiteY84" fmla="*/ 690350 h 2912432"/>
                <a:gd name="connsiteX85" fmla="*/ 963470 w 3783861"/>
                <a:gd name="connsiteY85" fmla="*/ 671545 h 2912432"/>
                <a:gd name="connsiteX86" fmla="*/ 987932 w 3783861"/>
                <a:gd name="connsiteY86" fmla="*/ 632025 h 2912432"/>
                <a:gd name="connsiteX87" fmla="*/ 1001080 w 3783861"/>
                <a:gd name="connsiteY87" fmla="*/ 669711 h 2912432"/>
                <a:gd name="connsiteX88" fmla="*/ 1040600 w 3783861"/>
                <a:gd name="connsiteY88" fmla="*/ 660309 h 2912432"/>
                <a:gd name="connsiteX89" fmla="*/ 1074464 w 3783861"/>
                <a:gd name="connsiteY89" fmla="*/ 643338 h 2912432"/>
                <a:gd name="connsiteX90" fmla="*/ 1074464 w 3783861"/>
                <a:gd name="connsiteY90" fmla="*/ 611309 h 2912432"/>
                <a:gd name="connsiteX91" fmla="*/ 1100836 w 3783861"/>
                <a:gd name="connsiteY91" fmla="*/ 588683 h 2912432"/>
                <a:gd name="connsiteX92" fmla="*/ 1066973 w 3783861"/>
                <a:gd name="connsiteY92" fmla="*/ 569878 h 2912432"/>
                <a:gd name="connsiteX93" fmla="*/ 1040600 w 3783861"/>
                <a:gd name="connsiteY93" fmla="*/ 586848 h 2912432"/>
                <a:gd name="connsiteX94" fmla="*/ 984110 w 3783861"/>
                <a:gd name="connsiteY94" fmla="*/ 581191 h 2912432"/>
                <a:gd name="connsiteX95" fmla="*/ 906904 w 3783861"/>
                <a:gd name="connsiteY95" fmla="*/ 620712 h 2912432"/>
                <a:gd name="connsiteX96" fmla="*/ 846668 w 3783861"/>
                <a:gd name="connsiteY96" fmla="*/ 660232 h 2912432"/>
                <a:gd name="connsiteX97" fmla="*/ 790254 w 3783861"/>
                <a:gd name="connsiteY97" fmla="*/ 690427 h 2912432"/>
                <a:gd name="connsiteX98" fmla="*/ 1084095 w 3783861"/>
                <a:gd name="connsiteY98" fmla="*/ 680948 h 2912432"/>
                <a:gd name="connsiteX99" fmla="*/ 1089752 w 3783861"/>
                <a:gd name="connsiteY99" fmla="*/ 709231 h 2912432"/>
                <a:gd name="connsiteX100" fmla="*/ 1086006 w 3783861"/>
                <a:gd name="connsiteY100" fmla="*/ 716723 h 2912432"/>
                <a:gd name="connsiteX101" fmla="*/ 1053977 w 3783861"/>
                <a:gd name="connsiteY101" fmla="*/ 745006 h 2912432"/>
                <a:gd name="connsiteX102" fmla="*/ 1097320 w 3783861"/>
                <a:gd name="connsiteY102" fmla="*/ 745006 h 2912432"/>
                <a:gd name="connsiteX103" fmla="*/ 1022025 w 3783861"/>
                <a:gd name="connsiteY103" fmla="*/ 769467 h 2912432"/>
                <a:gd name="connsiteX104" fmla="*/ 1076604 w 3783861"/>
                <a:gd name="connsiteY104" fmla="*/ 784526 h 2912432"/>
                <a:gd name="connsiteX105" fmla="*/ 1135006 w 3783861"/>
                <a:gd name="connsiteY105" fmla="*/ 778870 h 2912432"/>
                <a:gd name="connsiteX106" fmla="*/ 1168869 w 3783861"/>
                <a:gd name="connsiteY106" fmla="*/ 765722 h 2912432"/>
                <a:gd name="connsiteX107" fmla="*/ 1249821 w 3783861"/>
                <a:gd name="connsiteY107" fmla="*/ 771378 h 2912432"/>
                <a:gd name="connsiteX108" fmla="*/ 1187674 w 3783861"/>
                <a:gd name="connsiteY108" fmla="*/ 805319 h 2912432"/>
                <a:gd name="connsiteX109" fmla="*/ 1185763 w 3783861"/>
                <a:gd name="connsiteY109" fmla="*/ 844839 h 2912432"/>
                <a:gd name="connsiteX110" fmla="*/ 1336429 w 3783861"/>
                <a:gd name="connsiteY110" fmla="*/ 797751 h 2912432"/>
                <a:gd name="connsiteX111" fmla="*/ 1396665 w 3783861"/>
                <a:gd name="connsiteY111" fmla="*/ 794005 h 2912432"/>
                <a:gd name="connsiteX112" fmla="*/ 1492676 w 3783861"/>
                <a:gd name="connsiteY112" fmla="*/ 788349 h 2912432"/>
                <a:gd name="connsiteX113" fmla="*/ 1507735 w 3783861"/>
                <a:gd name="connsiteY113" fmla="*/ 701740 h 2912432"/>
                <a:gd name="connsiteX114" fmla="*/ 1460647 w 3783861"/>
                <a:gd name="connsiteY114" fmla="*/ 718710 h 2912432"/>
                <a:gd name="connsiteX115" fmla="*/ 1411648 w 3783861"/>
                <a:gd name="connsiteY115" fmla="*/ 679190 h 2912432"/>
                <a:gd name="connsiteX116" fmla="*/ 1381530 w 3783861"/>
                <a:gd name="connsiteY116" fmla="*/ 634013 h 2912432"/>
                <a:gd name="connsiteX117" fmla="*/ 1336353 w 3783861"/>
                <a:gd name="connsiteY117" fmla="*/ 681101 h 2912432"/>
                <a:gd name="connsiteX118" fmla="*/ 1340098 w 3783861"/>
                <a:gd name="connsiteY118" fmla="*/ 709384 h 2912432"/>
                <a:gd name="connsiteX119" fmla="*/ 1372128 w 3783861"/>
                <a:gd name="connsiteY119" fmla="*/ 741413 h 2912432"/>
                <a:gd name="connsiteX120" fmla="*/ 1274206 w 3783861"/>
                <a:gd name="connsiteY120" fmla="*/ 724443 h 2912432"/>
                <a:gd name="connsiteX121" fmla="*/ 1174373 w 3783861"/>
                <a:gd name="connsiteY121" fmla="*/ 679266 h 2912432"/>
                <a:gd name="connsiteX122" fmla="*/ 1129196 w 3783861"/>
                <a:gd name="connsiteY122" fmla="*/ 654805 h 2912432"/>
                <a:gd name="connsiteX123" fmla="*/ 1084095 w 3783861"/>
                <a:gd name="connsiteY123" fmla="*/ 680948 h 2912432"/>
                <a:gd name="connsiteX124" fmla="*/ 1182017 w 3783861"/>
                <a:gd name="connsiteY124" fmla="*/ 545416 h 2912432"/>
                <a:gd name="connsiteX125" fmla="*/ 1125527 w 3783861"/>
                <a:gd name="connsiteY125" fmla="*/ 534103 h 2912432"/>
                <a:gd name="connsiteX126" fmla="*/ 1182017 w 3783861"/>
                <a:gd name="connsiteY126" fmla="*/ 545416 h 2912432"/>
                <a:gd name="connsiteX127" fmla="*/ 1338340 w 3783861"/>
                <a:gd name="connsiteY127" fmla="*/ 535938 h 2912432"/>
                <a:gd name="connsiteX128" fmla="*/ 1311968 w 3783861"/>
                <a:gd name="connsiteY128" fmla="*/ 518968 h 2912432"/>
                <a:gd name="connsiteX129" fmla="*/ 1204644 w 3783861"/>
                <a:gd name="connsiteY129" fmla="*/ 552831 h 2912432"/>
                <a:gd name="connsiteX130" fmla="*/ 1261134 w 3783861"/>
                <a:gd name="connsiteY130" fmla="*/ 590517 h 2912432"/>
                <a:gd name="connsiteX131" fmla="*/ 1321447 w 3783861"/>
                <a:gd name="connsiteY131" fmla="*/ 552831 h 2912432"/>
                <a:gd name="connsiteX132" fmla="*/ 1338340 w 3783861"/>
                <a:gd name="connsiteY132" fmla="*/ 535938 h 2912432"/>
                <a:gd name="connsiteX133" fmla="*/ 1246075 w 3783861"/>
                <a:gd name="connsiteY133" fmla="*/ 500163 h 2912432"/>
                <a:gd name="connsiteX134" fmla="*/ 1296909 w 3783861"/>
                <a:gd name="connsiteY134" fmla="*/ 494506 h 2912432"/>
                <a:gd name="connsiteX135" fmla="*/ 1368458 w 3783861"/>
                <a:gd name="connsiteY135" fmla="*/ 485104 h 2912432"/>
                <a:gd name="connsiteX136" fmla="*/ 1276193 w 3783861"/>
                <a:gd name="connsiteY136" fmla="*/ 462477 h 2912432"/>
                <a:gd name="connsiteX137" fmla="*/ 1195242 w 3783861"/>
                <a:gd name="connsiteY137" fmla="*/ 496341 h 2912432"/>
                <a:gd name="connsiteX138" fmla="*/ 1246075 w 3783861"/>
                <a:gd name="connsiteY138" fmla="*/ 500163 h 2912432"/>
                <a:gd name="connsiteX139" fmla="*/ 1560556 w 3783861"/>
                <a:gd name="connsiteY139" fmla="*/ 441838 h 2912432"/>
                <a:gd name="connsiteX140" fmla="*/ 1617047 w 3783861"/>
                <a:gd name="connsiteY140" fmla="*/ 468210 h 2912432"/>
                <a:gd name="connsiteX141" fmla="*/ 1549243 w 3783861"/>
                <a:gd name="connsiteY141" fmla="*/ 479524 h 2912432"/>
                <a:gd name="connsiteX142" fmla="*/ 1603822 w 3783861"/>
                <a:gd name="connsiteY142" fmla="*/ 494583 h 2912432"/>
                <a:gd name="connsiteX143" fmla="*/ 1716803 w 3783861"/>
                <a:gd name="connsiteY143" fmla="*/ 515298 h 2912432"/>
                <a:gd name="connsiteX144" fmla="*/ 1795920 w 3783861"/>
                <a:gd name="connsiteY144" fmla="*/ 524701 h 2912432"/>
                <a:gd name="connsiteX145" fmla="*/ 1778950 w 3783861"/>
                <a:gd name="connsiteY145" fmla="*/ 477613 h 2912432"/>
                <a:gd name="connsiteX146" fmla="*/ 1728116 w 3783861"/>
                <a:gd name="connsiteY146" fmla="*/ 447495 h 2912432"/>
                <a:gd name="connsiteX147" fmla="*/ 1682939 w 3783861"/>
                <a:gd name="connsiteY147" fmla="*/ 417376 h 2912432"/>
                <a:gd name="connsiteX148" fmla="*/ 1654732 w 3783861"/>
                <a:gd name="connsiteY148" fmla="*/ 413631 h 2912432"/>
                <a:gd name="connsiteX149" fmla="*/ 1532273 w 3783861"/>
                <a:gd name="connsiteY149" fmla="*/ 396661 h 2912432"/>
                <a:gd name="connsiteX150" fmla="*/ 1560556 w 3783861"/>
                <a:gd name="connsiteY150" fmla="*/ 441838 h 2912432"/>
                <a:gd name="connsiteX151" fmla="*/ 1573704 w 3783861"/>
                <a:gd name="connsiteY151" fmla="*/ 599996 h 2912432"/>
                <a:gd name="connsiteX152" fmla="*/ 1509646 w 3783861"/>
                <a:gd name="connsiteY152" fmla="*/ 549162 h 2912432"/>
                <a:gd name="connsiteX153" fmla="*/ 1573704 w 3783861"/>
                <a:gd name="connsiteY153" fmla="*/ 599996 h 2912432"/>
                <a:gd name="connsiteX154" fmla="*/ 1818547 w 3783861"/>
                <a:gd name="connsiteY154" fmla="*/ 353318 h 2912432"/>
                <a:gd name="connsiteX155" fmla="*/ 1762056 w 3783861"/>
                <a:gd name="connsiteY155" fmla="*/ 332602 h 2912432"/>
                <a:gd name="connsiteX156" fmla="*/ 1818547 w 3783861"/>
                <a:gd name="connsiteY156" fmla="*/ 353318 h 2912432"/>
                <a:gd name="connsiteX157" fmla="*/ 1605733 w 3783861"/>
                <a:gd name="connsiteY157" fmla="*/ 780781 h 2912432"/>
                <a:gd name="connsiteX158" fmla="*/ 1566213 w 3783861"/>
                <a:gd name="connsiteY158" fmla="*/ 760065 h 2912432"/>
                <a:gd name="connsiteX159" fmla="*/ 1605733 w 3783861"/>
                <a:gd name="connsiteY159" fmla="*/ 780781 h 2912432"/>
                <a:gd name="connsiteX160" fmla="*/ 1818547 w 3783861"/>
                <a:gd name="connsiteY160" fmla="*/ 648995 h 2912432"/>
                <a:gd name="connsiteX161" fmla="*/ 1739430 w 3783861"/>
                <a:gd name="connsiteY161" fmla="*/ 632025 h 2912432"/>
                <a:gd name="connsiteX162" fmla="*/ 1752654 w 3783861"/>
                <a:gd name="connsiteY162" fmla="*/ 681024 h 2912432"/>
                <a:gd name="connsiteX163" fmla="*/ 1703655 w 3783861"/>
                <a:gd name="connsiteY163" fmla="*/ 667876 h 2912432"/>
                <a:gd name="connsiteX164" fmla="*/ 1688596 w 3783861"/>
                <a:gd name="connsiteY164" fmla="*/ 697994 h 2912432"/>
                <a:gd name="connsiteX165" fmla="*/ 1662224 w 3783861"/>
                <a:gd name="connsiteY165" fmla="*/ 699905 h 2912432"/>
                <a:gd name="connsiteX166" fmla="*/ 1592509 w 3783861"/>
                <a:gd name="connsiteY166" fmla="*/ 635847 h 2912432"/>
                <a:gd name="connsiteX167" fmla="*/ 1586852 w 3783861"/>
                <a:gd name="connsiteY167" fmla="*/ 688592 h 2912432"/>
                <a:gd name="connsiteX168" fmla="*/ 1654656 w 3783861"/>
                <a:gd name="connsiteY168" fmla="*/ 735680 h 2912432"/>
                <a:gd name="connsiteX169" fmla="*/ 1756323 w 3783861"/>
                <a:gd name="connsiteY169" fmla="*/ 733769 h 2912432"/>
                <a:gd name="connsiteX170" fmla="*/ 1746921 w 3783861"/>
                <a:gd name="connsiteY170" fmla="*/ 786514 h 2912432"/>
                <a:gd name="connsiteX171" fmla="*/ 1835440 w 3783861"/>
                <a:gd name="connsiteY171" fmla="*/ 790260 h 2912432"/>
                <a:gd name="connsiteX172" fmla="*/ 1871215 w 3783861"/>
                <a:gd name="connsiteY172" fmla="*/ 756396 h 2912432"/>
                <a:gd name="connsiteX173" fmla="*/ 1867469 w 3783861"/>
                <a:gd name="connsiteY173" fmla="*/ 713053 h 2912432"/>
                <a:gd name="connsiteX174" fmla="*/ 1818547 w 3783861"/>
                <a:gd name="connsiteY174" fmla="*/ 648995 h 2912432"/>
                <a:gd name="connsiteX175" fmla="*/ 1897664 w 3783861"/>
                <a:gd name="connsiteY175" fmla="*/ 537849 h 2912432"/>
                <a:gd name="connsiteX176" fmla="*/ 1972959 w 3783861"/>
                <a:gd name="connsiteY176" fmla="*/ 524624 h 2912432"/>
                <a:gd name="connsiteX177" fmla="*/ 1976704 w 3783861"/>
                <a:gd name="connsiteY177" fmla="*/ 492595 h 2912432"/>
                <a:gd name="connsiteX178" fmla="*/ 1931527 w 3783861"/>
                <a:gd name="connsiteY178" fmla="*/ 475625 h 2912432"/>
                <a:gd name="connsiteX179" fmla="*/ 1843008 w 3783861"/>
                <a:gd name="connsiteY179" fmla="*/ 447342 h 2912432"/>
                <a:gd name="connsiteX180" fmla="*/ 1897664 w 3783861"/>
                <a:gd name="connsiteY180" fmla="*/ 537849 h 2912432"/>
                <a:gd name="connsiteX181" fmla="*/ 2050241 w 3783861"/>
                <a:gd name="connsiteY181" fmla="*/ 547251 h 2912432"/>
                <a:gd name="connsiteX182" fmla="*/ 1925947 w 3783861"/>
                <a:gd name="connsiteY182" fmla="*/ 569878 h 2912432"/>
                <a:gd name="connsiteX183" fmla="*/ 2050241 w 3783861"/>
                <a:gd name="connsiteY183" fmla="*/ 547251 h 2912432"/>
                <a:gd name="connsiteX184" fmla="*/ 2029526 w 3783861"/>
                <a:gd name="connsiteY184" fmla="*/ 822212 h 2912432"/>
                <a:gd name="connsiteX185" fmla="*/ 2008810 w 3783861"/>
                <a:gd name="connsiteY185" fmla="*/ 750663 h 2912432"/>
                <a:gd name="connsiteX186" fmla="*/ 1901486 w 3783861"/>
                <a:gd name="connsiteY186" fmla="*/ 792094 h 2912432"/>
                <a:gd name="connsiteX187" fmla="*/ 2029526 w 3783861"/>
                <a:gd name="connsiteY187" fmla="*/ 822212 h 2912432"/>
                <a:gd name="connsiteX188" fmla="*/ 1788429 w 3783861"/>
                <a:gd name="connsiteY188" fmla="*/ 1085860 h 2912432"/>
                <a:gd name="connsiteX189" fmla="*/ 1863800 w 3783861"/>
                <a:gd name="connsiteY189" fmla="*/ 1065144 h 2912432"/>
                <a:gd name="connsiteX190" fmla="*/ 1920291 w 3783861"/>
                <a:gd name="connsiteY190" fmla="*/ 961566 h 2912432"/>
                <a:gd name="connsiteX191" fmla="*/ 1893918 w 3783861"/>
                <a:gd name="connsiteY191" fmla="*/ 955909 h 2912432"/>
                <a:gd name="connsiteX192" fmla="*/ 1888261 w 3783861"/>
                <a:gd name="connsiteY192" fmla="*/ 972879 h 2912432"/>
                <a:gd name="connsiteX193" fmla="*/ 1835517 w 3783861"/>
                <a:gd name="connsiteY193" fmla="*/ 952163 h 2912432"/>
                <a:gd name="connsiteX194" fmla="*/ 1890172 w 3783861"/>
                <a:gd name="connsiteY194" fmla="*/ 906986 h 2912432"/>
                <a:gd name="connsiteX195" fmla="*/ 1860055 w 3783861"/>
                <a:gd name="connsiteY195" fmla="*/ 867466 h 2912432"/>
                <a:gd name="connsiteX196" fmla="*/ 1805399 w 3783861"/>
                <a:gd name="connsiteY196" fmla="*/ 880690 h 2912432"/>
                <a:gd name="connsiteX197" fmla="*/ 1780937 w 3783861"/>
                <a:gd name="connsiteY197" fmla="*/ 888182 h 2912432"/>
                <a:gd name="connsiteX198" fmla="*/ 1707477 w 3783861"/>
                <a:gd name="connsiteY198" fmla="*/ 922122 h 2912432"/>
                <a:gd name="connsiteX199" fmla="*/ 1754565 w 3783861"/>
                <a:gd name="connsiteY199" fmla="*/ 959807 h 2912432"/>
                <a:gd name="connsiteX200" fmla="*/ 1669791 w 3783861"/>
                <a:gd name="connsiteY200" fmla="*/ 952316 h 2912432"/>
                <a:gd name="connsiteX201" fmla="*/ 1701820 w 3783861"/>
                <a:gd name="connsiteY201" fmla="*/ 1014463 h 2912432"/>
                <a:gd name="connsiteX202" fmla="*/ 1788429 w 3783861"/>
                <a:gd name="connsiteY202" fmla="*/ 1085860 h 2912432"/>
                <a:gd name="connsiteX203" fmla="*/ 2095418 w 3783861"/>
                <a:gd name="connsiteY203" fmla="*/ 784603 h 2912432"/>
                <a:gd name="connsiteX204" fmla="*/ 2144417 w 3783861"/>
                <a:gd name="connsiteY204" fmla="*/ 810975 h 2912432"/>
                <a:gd name="connsiteX205" fmla="*/ 2214132 w 3783861"/>
                <a:gd name="connsiteY205" fmla="*/ 820378 h 2912432"/>
                <a:gd name="connsiteX206" fmla="*/ 2244250 w 3783861"/>
                <a:gd name="connsiteY206" fmla="*/ 807230 h 2912432"/>
                <a:gd name="connsiteX207" fmla="*/ 2385514 w 3783861"/>
                <a:gd name="connsiteY207" fmla="*/ 833602 h 2912432"/>
                <a:gd name="connsiteX208" fmla="*/ 2479691 w 3783861"/>
                <a:gd name="connsiteY208" fmla="*/ 810975 h 2912432"/>
                <a:gd name="connsiteX209" fmla="*/ 2592671 w 3783861"/>
                <a:gd name="connsiteY209" fmla="*/ 820378 h 2912432"/>
                <a:gd name="connsiteX210" fmla="*/ 2630357 w 3783861"/>
                <a:gd name="connsiteY210" fmla="*/ 752574 h 2912432"/>
                <a:gd name="connsiteX211" fmla="*/ 2391171 w 3783861"/>
                <a:gd name="connsiteY211" fmla="*/ 735604 h 2912432"/>
                <a:gd name="connsiteX212" fmla="*/ 2270623 w 3783861"/>
                <a:gd name="connsiteY212" fmla="*/ 741260 h 2912432"/>
                <a:gd name="connsiteX213" fmla="*/ 2200908 w 3783861"/>
                <a:gd name="connsiteY213" fmla="*/ 720545 h 2912432"/>
                <a:gd name="connsiteX214" fmla="*/ 2214132 w 3783861"/>
                <a:gd name="connsiteY214" fmla="*/ 681024 h 2912432"/>
                <a:gd name="connsiteX215" fmla="*/ 2101152 w 3783861"/>
                <a:gd name="connsiteY215" fmla="*/ 647161 h 2912432"/>
                <a:gd name="connsiteX216" fmla="*/ 2010721 w 3783861"/>
                <a:gd name="connsiteY216" fmla="*/ 620788 h 2912432"/>
                <a:gd name="connsiteX217" fmla="*/ 1903397 w 3783861"/>
                <a:gd name="connsiteY217" fmla="*/ 635847 h 2912432"/>
                <a:gd name="connsiteX218" fmla="*/ 2037093 w 3783861"/>
                <a:gd name="connsiteY218" fmla="*/ 675368 h 2912432"/>
                <a:gd name="connsiteX219" fmla="*/ 2093584 w 3783861"/>
                <a:gd name="connsiteY219" fmla="*/ 718710 h 2912432"/>
                <a:gd name="connsiteX220" fmla="*/ 2095418 w 3783861"/>
                <a:gd name="connsiteY220" fmla="*/ 784603 h 2912432"/>
                <a:gd name="connsiteX221" fmla="*/ 2191429 w 3783861"/>
                <a:gd name="connsiteY221" fmla="*/ 562310 h 2912432"/>
                <a:gd name="connsiteX222" fmla="*/ 2149998 w 3783861"/>
                <a:gd name="connsiteY222" fmla="*/ 594339 h 2912432"/>
                <a:gd name="connsiteX223" fmla="*/ 2191429 w 3783861"/>
                <a:gd name="connsiteY223" fmla="*/ 562310 h 2912432"/>
                <a:gd name="connsiteX224" fmla="*/ 1920291 w 3783861"/>
                <a:gd name="connsiteY224" fmla="*/ 351407 h 2912432"/>
                <a:gd name="connsiteX225" fmla="*/ 1961722 w 3783861"/>
                <a:gd name="connsiteY225" fmla="*/ 396584 h 2912432"/>
                <a:gd name="connsiteX226" fmla="*/ 2086016 w 3783861"/>
                <a:gd name="connsiteY226" fmla="*/ 400330 h 2912432"/>
                <a:gd name="connsiteX227" fmla="*/ 2010721 w 3783861"/>
                <a:gd name="connsiteY227" fmla="*/ 436105 h 2912432"/>
                <a:gd name="connsiteX228" fmla="*/ 2070957 w 3783861"/>
                <a:gd name="connsiteY228" fmla="*/ 481282 h 2912432"/>
                <a:gd name="connsiteX229" fmla="*/ 2170790 w 3783861"/>
                <a:gd name="connsiteY229" fmla="*/ 509565 h 2912432"/>
                <a:gd name="connsiteX230" fmla="*/ 2231026 w 3783861"/>
                <a:gd name="connsiteY230" fmla="*/ 507654 h 2912432"/>
                <a:gd name="connsiteX231" fmla="*/ 2274368 w 3783861"/>
                <a:gd name="connsiteY231" fmla="*/ 460566 h 2912432"/>
                <a:gd name="connsiteX232" fmla="*/ 2317711 w 3783861"/>
                <a:gd name="connsiteY232" fmla="*/ 424791 h 2912432"/>
                <a:gd name="connsiteX233" fmla="*/ 2389260 w 3783861"/>
                <a:gd name="connsiteY233" fmla="*/ 400330 h 2912432"/>
                <a:gd name="connsiteX234" fmla="*/ 2347829 w 3783861"/>
                <a:gd name="connsiteY234" fmla="*/ 381525 h 2912432"/>
                <a:gd name="connsiteX235" fmla="*/ 2306397 w 3783861"/>
                <a:gd name="connsiteY235" fmla="*/ 353242 h 2912432"/>
                <a:gd name="connsiteX236" fmla="*/ 2287593 w 3783861"/>
                <a:gd name="connsiteY236" fmla="*/ 313645 h 2912432"/>
                <a:gd name="connsiteX237" fmla="*/ 2257475 w 3783861"/>
                <a:gd name="connsiteY237" fmla="*/ 306154 h 2912432"/>
                <a:gd name="connsiteX238" fmla="*/ 2217954 w 3783861"/>
                <a:gd name="connsiteY238" fmla="*/ 287349 h 2912432"/>
                <a:gd name="connsiteX239" fmla="*/ 2084258 w 3783861"/>
                <a:gd name="connsiteY239" fmla="*/ 213888 h 2912432"/>
                <a:gd name="connsiteX240" fmla="*/ 2010797 w 3783861"/>
                <a:gd name="connsiteY240" fmla="*/ 204486 h 2912432"/>
                <a:gd name="connsiteX241" fmla="*/ 2014543 w 3783861"/>
                <a:gd name="connsiteY241" fmla="*/ 223291 h 2912432"/>
                <a:gd name="connsiteX242" fmla="*/ 1986260 w 3783861"/>
                <a:gd name="connsiteY242" fmla="*/ 240261 h 2912432"/>
                <a:gd name="connsiteX243" fmla="*/ 1950485 w 3783861"/>
                <a:gd name="connsiteY243" fmla="*/ 260977 h 2912432"/>
                <a:gd name="connsiteX244" fmla="*/ 1957976 w 3783861"/>
                <a:gd name="connsiteY244" fmla="*/ 308065 h 2912432"/>
                <a:gd name="connsiteX245" fmla="*/ 1935350 w 3783861"/>
                <a:gd name="connsiteY245" fmla="*/ 328780 h 2912432"/>
                <a:gd name="connsiteX246" fmla="*/ 1920291 w 3783861"/>
                <a:gd name="connsiteY246" fmla="*/ 351407 h 2912432"/>
                <a:gd name="connsiteX247" fmla="*/ 2148163 w 3783861"/>
                <a:gd name="connsiteY247" fmla="*/ 164966 h 2912432"/>
                <a:gd name="connsiteX248" fmla="*/ 2172624 w 3783861"/>
                <a:gd name="connsiteY248" fmla="*/ 170622 h 2912432"/>
                <a:gd name="connsiteX249" fmla="*/ 2189594 w 3783861"/>
                <a:gd name="connsiteY249" fmla="*/ 187592 h 2912432"/>
                <a:gd name="connsiteX250" fmla="*/ 2176446 w 3783861"/>
                <a:gd name="connsiteY250" fmla="*/ 215876 h 2912432"/>
                <a:gd name="connsiteX251" fmla="*/ 2215967 w 3783861"/>
                <a:gd name="connsiteY251" fmla="*/ 242248 h 2912432"/>
                <a:gd name="connsiteX252" fmla="*/ 2323291 w 3783861"/>
                <a:gd name="connsiteY252" fmla="*/ 245994 h 2912432"/>
                <a:gd name="connsiteX253" fmla="*/ 2336439 w 3783861"/>
                <a:gd name="connsiteY253" fmla="*/ 266710 h 2912432"/>
                <a:gd name="connsiteX254" fmla="*/ 2456987 w 3783861"/>
                <a:gd name="connsiteY254" fmla="*/ 276112 h 2912432"/>
                <a:gd name="connsiteX255" fmla="*/ 2502164 w 3783861"/>
                <a:gd name="connsiteY255" fmla="*/ 270455 h 2912432"/>
                <a:gd name="connsiteX256" fmla="*/ 2637772 w 3783861"/>
                <a:gd name="connsiteY256" fmla="*/ 227113 h 2912432"/>
                <a:gd name="connsiteX257" fmla="*/ 2637772 w 3783861"/>
                <a:gd name="connsiteY257" fmla="*/ 262888 h 2912432"/>
                <a:gd name="connsiteX258" fmla="*/ 2498419 w 3783861"/>
                <a:gd name="connsiteY258" fmla="*/ 293006 h 2912432"/>
                <a:gd name="connsiteX259" fmla="*/ 2551164 w 3783861"/>
                <a:gd name="connsiteY259" fmla="*/ 349496 h 2912432"/>
                <a:gd name="connsiteX260" fmla="*/ 2479614 w 3783861"/>
                <a:gd name="connsiteY260" fmla="*/ 328780 h 2912432"/>
                <a:gd name="connsiteX261" fmla="*/ 2345918 w 3783861"/>
                <a:gd name="connsiteY261" fmla="*/ 298662 h 2912432"/>
                <a:gd name="connsiteX262" fmla="*/ 2347829 w 3783861"/>
                <a:gd name="connsiteY262" fmla="*/ 366466 h 2912432"/>
                <a:gd name="connsiteX263" fmla="*/ 2426946 w 3783861"/>
                <a:gd name="connsiteY263" fmla="*/ 417300 h 2912432"/>
                <a:gd name="connsiteX264" fmla="*/ 2509809 w 3783861"/>
                <a:gd name="connsiteY264" fmla="*/ 468134 h 2912432"/>
                <a:gd name="connsiteX265" fmla="*/ 2394917 w 3783861"/>
                <a:gd name="connsiteY265" fmla="*/ 445507 h 2912432"/>
                <a:gd name="connsiteX266" fmla="*/ 2285682 w 3783861"/>
                <a:gd name="connsiteY266" fmla="*/ 494506 h 2912432"/>
                <a:gd name="connsiteX267" fmla="*/ 2387349 w 3783861"/>
                <a:gd name="connsiteY267" fmla="*/ 496417 h 2912432"/>
                <a:gd name="connsiteX268" fmla="*/ 2377947 w 3783861"/>
                <a:gd name="connsiteY268" fmla="*/ 522790 h 2912432"/>
                <a:gd name="connsiteX269" fmla="*/ 2426946 w 3783861"/>
                <a:gd name="connsiteY269" fmla="*/ 579280 h 2912432"/>
                <a:gd name="connsiteX270" fmla="*/ 2370455 w 3783861"/>
                <a:gd name="connsiteY270" fmla="*/ 573624 h 2912432"/>
                <a:gd name="connsiteX271" fmla="*/ 2296995 w 3783861"/>
                <a:gd name="connsiteY271" fmla="*/ 535938 h 2912432"/>
                <a:gd name="connsiteX272" fmla="*/ 2291338 w 3783861"/>
                <a:gd name="connsiteY272" fmla="*/ 577369 h 2912432"/>
                <a:gd name="connsiteX273" fmla="*/ 2289427 w 3783861"/>
                <a:gd name="connsiteY273" fmla="*/ 603742 h 2912432"/>
                <a:gd name="connsiteX274" fmla="*/ 2202819 w 3783861"/>
                <a:gd name="connsiteY274" fmla="*/ 647084 h 2912432"/>
                <a:gd name="connsiteX275" fmla="*/ 2342172 w 3783861"/>
                <a:gd name="connsiteY275" fmla="*/ 662143 h 2912432"/>
                <a:gd name="connsiteX276" fmla="*/ 2417467 w 3783861"/>
                <a:gd name="connsiteY276" fmla="*/ 665889 h 2912432"/>
                <a:gd name="connsiteX277" fmla="*/ 2504075 w 3783861"/>
                <a:gd name="connsiteY277" fmla="*/ 656486 h 2912432"/>
                <a:gd name="connsiteX278" fmla="*/ 2568134 w 3783861"/>
                <a:gd name="connsiteY278" fmla="*/ 677202 h 2912432"/>
                <a:gd name="connsiteX279" fmla="*/ 2635937 w 3783861"/>
                <a:gd name="connsiteY279" fmla="*/ 671545 h 2912432"/>
                <a:gd name="connsiteX280" fmla="*/ 2683025 w 3783861"/>
                <a:gd name="connsiteY280" fmla="*/ 656486 h 2912432"/>
                <a:gd name="connsiteX281" fmla="*/ 2701830 w 3783861"/>
                <a:gd name="connsiteY281" fmla="*/ 618801 h 2912432"/>
                <a:gd name="connsiteX282" fmla="*/ 2650996 w 3783861"/>
                <a:gd name="connsiteY282" fmla="*/ 618801 h 2912432"/>
                <a:gd name="connsiteX283" fmla="*/ 2562477 w 3783861"/>
                <a:gd name="connsiteY283" fmla="*/ 601831 h 2912432"/>
                <a:gd name="connsiteX284" fmla="*/ 2564388 w 3783861"/>
                <a:gd name="connsiteY284" fmla="*/ 577369 h 2912432"/>
                <a:gd name="connsiteX285" fmla="*/ 2675534 w 3783861"/>
                <a:gd name="connsiteY285" fmla="*/ 573624 h 2912432"/>
                <a:gd name="connsiteX286" fmla="*/ 2683025 w 3783861"/>
                <a:gd name="connsiteY286" fmla="*/ 532192 h 2912432"/>
                <a:gd name="connsiteX287" fmla="*/ 2762142 w 3783861"/>
                <a:gd name="connsiteY287" fmla="*/ 526535 h 2912432"/>
                <a:gd name="connsiteX288" fmla="*/ 2846916 w 3783861"/>
                <a:gd name="connsiteY288" fmla="*/ 439927 h 2912432"/>
                <a:gd name="connsiteX289" fmla="*/ 2733936 w 3783861"/>
                <a:gd name="connsiteY289" fmla="*/ 415465 h 2912432"/>
                <a:gd name="connsiteX290" fmla="*/ 2830022 w 3783861"/>
                <a:gd name="connsiteY290" fmla="*/ 391004 h 2912432"/>
                <a:gd name="connsiteX291" fmla="*/ 2882767 w 3783861"/>
                <a:gd name="connsiteY291" fmla="*/ 351484 h 2912432"/>
                <a:gd name="connsiteX292" fmla="*/ 2965630 w 3783861"/>
                <a:gd name="connsiteY292" fmla="*/ 357140 h 2912432"/>
                <a:gd name="connsiteX293" fmla="*/ 3001405 w 3783861"/>
                <a:gd name="connsiteY293" fmla="*/ 319454 h 2912432"/>
                <a:gd name="connsiteX294" fmla="*/ 3135101 w 3783861"/>
                <a:gd name="connsiteY294" fmla="*/ 249740 h 2912432"/>
                <a:gd name="connsiteX295" fmla="*/ 3276365 w 3783861"/>
                <a:gd name="connsiteY295" fmla="*/ 189503 h 2912432"/>
                <a:gd name="connsiteX296" fmla="*/ 3150160 w 3783861"/>
                <a:gd name="connsiteY296" fmla="*/ 181936 h 2912432"/>
                <a:gd name="connsiteX297" fmla="*/ 3249993 w 3783861"/>
                <a:gd name="connsiteY297" fmla="*/ 159309 h 2912432"/>
                <a:gd name="connsiteX298" fmla="*/ 3379944 w 3783861"/>
                <a:gd name="connsiteY298" fmla="*/ 121623 h 2912432"/>
                <a:gd name="connsiteX299" fmla="*/ 3391257 w 3783861"/>
                <a:gd name="connsiteY299" fmla="*/ 80192 h 2912432"/>
                <a:gd name="connsiteX300" fmla="*/ 3325364 w 3783861"/>
                <a:gd name="connsiteY300" fmla="*/ 53819 h 2912432"/>
                <a:gd name="connsiteX301" fmla="*/ 3276365 w 3783861"/>
                <a:gd name="connsiteY301" fmla="*/ 40671 h 2912432"/>
                <a:gd name="connsiteX302" fmla="*/ 3180278 w 3783861"/>
                <a:gd name="connsiteY302" fmla="*/ 53819 h 2912432"/>
                <a:gd name="connsiteX303" fmla="*/ 3197248 w 3783861"/>
                <a:gd name="connsiteY303" fmla="*/ 27447 h 2912432"/>
                <a:gd name="connsiteX304" fmla="*/ 3048493 w 3783861"/>
                <a:gd name="connsiteY304" fmla="*/ 10477 h 2912432"/>
                <a:gd name="connsiteX305" fmla="*/ 2973121 w 3783861"/>
                <a:gd name="connsiteY305" fmla="*/ 16133 h 2912432"/>
                <a:gd name="connsiteX306" fmla="*/ 2899661 w 3783861"/>
                <a:gd name="connsiteY306" fmla="*/ 29358 h 2912432"/>
                <a:gd name="connsiteX307" fmla="*/ 2867632 w 3783861"/>
                <a:gd name="connsiteY307" fmla="*/ 27447 h 2912432"/>
                <a:gd name="connsiteX308" fmla="*/ 2762142 w 3783861"/>
                <a:gd name="connsiteY308" fmla="*/ 23701 h 2912432"/>
                <a:gd name="connsiteX309" fmla="*/ 2696250 w 3783861"/>
                <a:gd name="connsiteY309" fmla="*/ 36926 h 2912432"/>
                <a:gd name="connsiteX310" fmla="*/ 2619044 w 3783861"/>
                <a:gd name="connsiteY310" fmla="*/ 33180 h 2912432"/>
                <a:gd name="connsiteX311" fmla="*/ 2596417 w 3783861"/>
                <a:gd name="connsiteY311" fmla="*/ 44493 h 2912432"/>
                <a:gd name="connsiteX312" fmla="*/ 2570045 w 3783861"/>
                <a:gd name="connsiteY312" fmla="*/ 65209 h 2912432"/>
                <a:gd name="connsiteX313" fmla="*/ 2500330 w 3783861"/>
                <a:gd name="connsiteY313" fmla="*/ 80268 h 2912432"/>
                <a:gd name="connsiteX314" fmla="*/ 2449496 w 3783861"/>
                <a:gd name="connsiteY314" fmla="*/ 93416 h 2912432"/>
                <a:gd name="connsiteX315" fmla="*/ 2376036 w 3783861"/>
                <a:gd name="connsiteY315" fmla="*/ 85925 h 2912432"/>
                <a:gd name="connsiteX316" fmla="*/ 2334604 w 3783861"/>
                <a:gd name="connsiteY316" fmla="*/ 110386 h 2912432"/>
                <a:gd name="connsiteX317" fmla="*/ 2306321 w 3783861"/>
                <a:gd name="connsiteY317" fmla="*/ 131102 h 2912432"/>
                <a:gd name="connsiteX318" fmla="*/ 2240428 w 3783861"/>
                <a:gd name="connsiteY318" fmla="*/ 121700 h 2912432"/>
                <a:gd name="connsiteX319" fmla="*/ 2206564 w 3783861"/>
                <a:gd name="connsiteY319" fmla="*/ 148072 h 2912432"/>
                <a:gd name="connsiteX320" fmla="*/ 2116134 w 3783861"/>
                <a:gd name="connsiteY320" fmla="*/ 155563 h 2912432"/>
                <a:gd name="connsiteX321" fmla="*/ 2148163 w 3783861"/>
                <a:gd name="connsiteY321" fmla="*/ 164966 h 2912432"/>
                <a:gd name="connsiteX322" fmla="*/ 2622713 w 3783861"/>
                <a:gd name="connsiteY322" fmla="*/ 1790271 h 2912432"/>
                <a:gd name="connsiteX323" fmla="*/ 2628369 w 3783861"/>
                <a:gd name="connsiteY323" fmla="*/ 1743183 h 2912432"/>
                <a:gd name="connsiteX324" fmla="*/ 2622713 w 3783861"/>
                <a:gd name="connsiteY324" fmla="*/ 1790271 h 2912432"/>
                <a:gd name="connsiteX325" fmla="*/ 2456987 w 3783861"/>
                <a:gd name="connsiteY325" fmla="*/ 1748840 h 2912432"/>
                <a:gd name="connsiteX326" fmla="*/ 2528537 w 3783861"/>
                <a:gd name="connsiteY326" fmla="*/ 1701752 h 2912432"/>
                <a:gd name="connsiteX327" fmla="*/ 2456987 w 3783861"/>
                <a:gd name="connsiteY327" fmla="*/ 1748840 h 2912432"/>
                <a:gd name="connsiteX328" fmla="*/ 2592595 w 3783861"/>
                <a:gd name="connsiteY328" fmla="*/ 1645261 h 2912432"/>
                <a:gd name="connsiteX329" fmla="*/ 2534193 w 3783861"/>
                <a:gd name="connsiteY329" fmla="*/ 1598173 h 2912432"/>
                <a:gd name="connsiteX330" fmla="*/ 2451331 w 3783861"/>
                <a:gd name="connsiteY330" fmla="*/ 1549174 h 2912432"/>
                <a:gd name="connsiteX331" fmla="*/ 2398586 w 3783861"/>
                <a:gd name="connsiteY331" fmla="*/ 1509653 h 2912432"/>
                <a:gd name="connsiteX332" fmla="*/ 2351498 w 3783861"/>
                <a:gd name="connsiteY332" fmla="*/ 1537861 h 2912432"/>
                <a:gd name="connsiteX333" fmla="*/ 2340185 w 3783861"/>
                <a:gd name="connsiteY333" fmla="*/ 1596262 h 2912432"/>
                <a:gd name="connsiteX334" fmla="*/ 2304410 w 3783861"/>
                <a:gd name="connsiteY334" fmla="*/ 1652753 h 2912432"/>
                <a:gd name="connsiteX335" fmla="*/ 2357155 w 3783861"/>
                <a:gd name="connsiteY335" fmla="*/ 1650841 h 2912432"/>
                <a:gd name="connsiteX336" fmla="*/ 2379781 w 3783861"/>
                <a:gd name="connsiteY336" fmla="*/ 1684705 h 2912432"/>
                <a:gd name="connsiteX337" fmla="*/ 2451331 w 3783861"/>
                <a:gd name="connsiteY337" fmla="*/ 1645185 h 2912432"/>
                <a:gd name="connsiteX338" fmla="*/ 2505910 w 3783861"/>
                <a:gd name="connsiteY338" fmla="*/ 1643274 h 2912432"/>
                <a:gd name="connsiteX339" fmla="*/ 2592595 w 3783861"/>
                <a:gd name="connsiteY339" fmla="*/ 1645261 h 2912432"/>
                <a:gd name="connsiteX340" fmla="*/ 3208409 w 3783861"/>
                <a:gd name="connsiteY340" fmla="*/ 1479535 h 2912432"/>
                <a:gd name="connsiteX341" fmla="*/ 3270556 w 3783861"/>
                <a:gd name="connsiteY341" fmla="*/ 1539772 h 2912432"/>
                <a:gd name="connsiteX342" fmla="*/ 3315733 w 3783861"/>
                <a:gd name="connsiteY342" fmla="*/ 1528458 h 2912432"/>
                <a:gd name="connsiteX343" fmla="*/ 3359075 w 3783861"/>
                <a:gd name="connsiteY343" fmla="*/ 1503920 h 2912432"/>
                <a:gd name="connsiteX344" fmla="*/ 3413654 w 3783861"/>
                <a:gd name="connsiteY344" fmla="*/ 1449341 h 2912432"/>
                <a:gd name="connsiteX345" fmla="*/ 3364655 w 3783861"/>
                <a:gd name="connsiteY345" fmla="*/ 1419223 h 2912432"/>
                <a:gd name="connsiteX346" fmla="*/ 3328881 w 3783861"/>
                <a:gd name="connsiteY346" fmla="*/ 1387194 h 2912432"/>
                <a:gd name="connsiteX347" fmla="*/ 3253586 w 3783861"/>
                <a:gd name="connsiteY347" fmla="*/ 1347673 h 2912432"/>
                <a:gd name="connsiteX348" fmla="*/ 3178291 w 3783861"/>
                <a:gd name="connsiteY348" fmla="*/ 1321301 h 2912432"/>
                <a:gd name="connsiteX349" fmla="*/ 3121800 w 3783861"/>
                <a:gd name="connsiteY349" fmla="*/ 1274213 h 2912432"/>
                <a:gd name="connsiteX350" fmla="*/ 3180202 w 3783861"/>
                <a:gd name="connsiteY350" fmla="*/ 1261065 h 2912432"/>
                <a:gd name="connsiteX351" fmla="*/ 3131203 w 3783861"/>
                <a:gd name="connsiteY351" fmla="*/ 1236603 h 2912432"/>
                <a:gd name="connsiteX352" fmla="*/ 3155664 w 3783861"/>
                <a:gd name="connsiteY352" fmla="*/ 1217799 h 2912432"/>
                <a:gd name="connsiteX353" fmla="*/ 3133037 w 3783861"/>
                <a:gd name="connsiteY353" fmla="*/ 1182024 h 2912432"/>
                <a:gd name="connsiteX354" fmla="*/ 3102919 w 3783861"/>
                <a:gd name="connsiteY354" fmla="*/ 1197083 h 2912432"/>
                <a:gd name="connsiteX355" fmla="*/ 3110487 w 3783861"/>
                <a:gd name="connsiteY355" fmla="*/ 1163219 h 2912432"/>
                <a:gd name="connsiteX356" fmla="*/ 3044594 w 3783861"/>
                <a:gd name="connsiteY356" fmla="*/ 1142503 h 2912432"/>
                <a:gd name="connsiteX357" fmla="*/ 3014476 w 3783861"/>
                <a:gd name="connsiteY357" fmla="*/ 1121788 h 2912432"/>
                <a:gd name="connsiteX358" fmla="*/ 2959897 w 3783861"/>
                <a:gd name="connsiteY358" fmla="*/ 1133101 h 2912432"/>
                <a:gd name="connsiteX359" fmla="*/ 2944838 w 3783861"/>
                <a:gd name="connsiteY359" fmla="*/ 1119953 h 2912432"/>
                <a:gd name="connsiteX360" fmla="*/ 2980613 w 3783861"/>
                <a:gd name="connsiteY360" fmla="*/ 1086089 h 2912432"/>
                <a:gd name="connsiteX361" fmla="*/ 2916554 w 3783861"/>
                <a:gd name="connsiteY361" fmla="*/ 1088000 h 2912432"/>
                <a:gd name="connsiteX362" fmla="*/ 2867555 w 3783861"/>
                <a:gd name="connsiteY362" fmla="*/ 1048480 h 2912432"/>
                <a:gd name="connsiteX363" fmla="*/ 2814811 w 3783861"/>
                <a:gd name="connsiteY363" fmla="*/ 1018362 h 2912432"/>
                <a:gd name="connsiteX364" fmla="*/ 2724380 w 3783861"/>
                <a:gd name="connsiteY364" fmla="*/ 982587 h 2912432"/>
                <a:gd name="connsiteX365" fmla="*/ 2677292 w 3783861"/>
                <a:gd name="connsiteY365" fmla="*/ 1018362 h 2912432"/>
                <a:gd name="connsiteX366" fmla="*/ 2650920 w 3783861"/>
                <a:gd name="connsiteY366" fmla="*/ 1008960 h 2912432"/>
                <a:gd name="connsiteX367" fmla="*/ 2581205 w 3783861"/>
                <a:gd name="connsiteY367" fmla="*/ 1031586 h 2912432"/>
                <a:gd name="connsiteX368" fmla="*/ 2583116 w 3783861"/>
                <a:gd name="connsiteY368" fmla="*/ 960037 h 2912432"/>
                <a:gd name="connsiteX369" fmla="*/ 2552998 w 3783861"/>
                <a:gd name="connsiteY369" fmla="*/ 909203 h 2912432"/>
                <a:gd name="connsiteX370" fmla="*/ 2470135 w 3783861"/>
                <a:gd name="connsiteY370" fmla="*/ 909203 h 2912432"/>
                <a:gd name="connsiteX371" fmla="*/ 2379781 w 3783861"/>
                <a:gd name="connsiteY371" fmla="*/ 944978 h 2912432"/>
                <a:gd name="connsiteX372" fmla="*/ 2392929 w 3783861"/>
                <a:gd name="connsiteY372" fmla="*/ 1007125 h 2912432"/>
                <a:gd name="connsiteX373" fmla="*/ 2370303 w 3783861"/>
                <a:gd name="connsiteY373" fmla="*/ 1046645 h 2912432"/>
                <a:gd name="connsiteX374" fmla="*/ 2415480 w 3783861"/>
                <a:gd name="connsiteY374" fmla="*/ 1078675 h 2912432"/>
                <a:gd name="connsiteX375" fmla="*/ 2343930 w 3783861"/>
                <a:gd name="connsiteY375" fmla="*/ 1050391 h 2912432"/>
                <a:gd name="connsiteX376" fmla="*/ 2334528 w 3783861"/>
                <a:gd name="connsiteY376" fmla="*/ 995812 h 2912432"/>
                <a:gd name="connsiteX377" fmla="*/ 2357155 w 3783861"/>
                <a:gd name="connsiteY377" fmla="*/ 935575 h 2912432"/>
                <a:gd name="connsiteX378" fmla="*/ 2400497 w 3783861"/>
                <a:gd name="connsiteY378" fmla="*/ 897890 h 2912432"/>
                <a:gd name="connsiteX379" fmla="*/ 2232860 w 3783861"/>
                <a:gd name="connsiteY379" fmla="*/ 939321 h 2912432"/>
                <a:gd name="connsiteX380" fmla="*/ 2193340 w 3783861"/>
                <a:gd name="connsiteY380" fmla="*/ 1086242 h 2912432"/>
                <a:gd name="connsiteX381" fmla="*/ 2283694 w 3783861"/>
                <a:gd name="connsiteY381" fmla="*/ 1103212 h 2912432"/>
                <a:gd name="connsiteX382" fmla="*/ 2274292 w 3783861"/>
                <a:gd name="connsiteY382" fmla="*/ 1122017 h 2912432"/>
                <a:gd name="connsiteX383" fmla="*/ 2210234 w 3783861"/>
                <a:gd name="connsiteY383" fmla="*/ 1127674 h 2912432"/>
                <a:gd name="connsiteX384" fmla="*/ 2293096 w 3783861"/>
                <a:gd name="connsiteY384" fmla="*/ 1169105 h 2912432"/>
                <a:gd name="connsiteX385" fmla="*/ 2336439 w 3783861"/>
                <a:gd name="connsiteY385" fmla="*/ 1178508 h 2912432"/>
                <a:gd name="connsiteX386" fmla="*/ 2421213 w 3783861"/>
                <a:gd name="connsiteY386" fmla="*/ 1191732 h 2912432"/>
                <a:gd name="connsiteX387" fmla="*/ 2515389 w 3783861"/>
                <a:gd name="connsiteY387" fmla="*/ 1208626 h 2912432"/>
                <a:gd name="connsiteX388" fmla="*/ 2558731 w 3783861"/>
                <a:gd name="connsiteY388" fmla="*/ 1189821 h 2912432"/>
                <a:gd name="connsiteX389" fmla="*/ 2654742 w 3783861"/>
                <a:gd name="connsiteY389" fmla="*/ 1202969 h 2912432"/>
                <a:gd name="connsiteX390" fmla="*/ 2649085 w 3783861"/>
                <a:gd name="connsiteY390" fmla="*/ 1176596 h 2912432"/>
                <a:gd name="connsiteX391" fmla="*/ 2658487 w 3783861"/>
                <a:gd name="connsiteY391" fmla="*/ 1155881 h 2912432"/>
                <a:gd name="connsiteX392" fmla="*/ 2709321 w 3783861"/>
                <a:gd name="connsiteY392" fmla="*/ 1187910 h 2912432"/>
                <a:gd name="connsiteX393" fmla="*/ 2731948 w 3783861"/>
                <a:gd name="connsiteY393" fmla="*/ 1208626 h 2912432"/>
                <a:gd name="connsiteX394" fmla="*/ 2795930 w 3783861"/>
                <a:gd name="connsiteY394" fmla="*/ 1251968 h 2912432"/>
                <a:gd name="connsiteX395" fmla="*/ 2754498 w 3783861"/>
                <a:gd name="connsiteY395" fmla="*/ 1287743 h 2912432"/>
                <a:gd name="connsiteX396" fmla="*/ 2820391 w 3783861"/>
                <a:gd name="connsiteY396" fmla="*/ 1268938 h 2912432"/>
                <a:gd name="connsiteX397" fmla="*/ 2859911 w 3783861"/>
                <a:gd name="connsiteY397" fmla="*/ 1310370 h 2912432"/>
                <a:gd name="connsiteX398" fmla="*/ 2923969 w 3783861"/>
                <a:gd name="connsiteY398" fmla="*/ 1351801 h 2912432"/>
                <a:gd name="connsiteX399" fmla="*/ 2923969 w 3783861"/>
                <a:gd name="connsiteY399" fmla="*/ 1425262 h 2912432"/>
                <a:gd name="connsiteX400" fmla="*/ 2993684 w 3783861"/>
                <a:gd name="connsiteY400" fmla="*/ 1419605 h 2912432"/>
                <a:gd name="connsiteX401" fmla="*/ 3059577 w 3783861"/>
                <a:gd name="connsiteY401" fmla="*/ 1451634 h 2912432"/>
                <a:gd name="connsiteX402" fmla="*/ 2997430 w 3783861"/>
                <a:gd name="connsiteY402" fmla="*/ 1481752 h 2912432"/>
                <a:gd name="connsiteX403" fmla="*/ 2890106 w 3783861"/>
                <a:gd name="connsiteY403" fmla="*/ 1442232 h 2912432"/>
                <a:gd name="connsiteX404" fmla="*/ 2878792 w 3783861"/>
                <a:gd name="connsiteY404" fmla="*/ 1513781 h 2912432"/>
                <a:gd name="connsiteX405" fmla="*/ 2778960 w 3783861"/>
                <a:gd name="connsiteY405" fmla="*/ 1534497 h 2912432"/>
                <a:gd name="connsiteX406" fmla="*/ 2722469 w 3783861"/>
                <a:gd name="connsiteY406" fmla="*/ 1545810 h 2912432"/>
                <a:gd name="connsiteX407" fmla="*/ 2698008 w 3783861"/>
                <a:gd name="connsiteY407" fmla="*/ 1598555 h 2912432"/>
                <a:gd name="connsiteX408" fmla="*/ 2792184 w 3783861"/>
                <a:gd name="connsiteY408" fmla="*/ 1602301 h 2912432"/>
                <a:gd name="connsiteX409" fmla="*/ 2833615 w 3783861"/>
                <a:gd name="connsiteY409" fmla="*/ 1594810 h 2912432"/>
                <a:gd name="connsiteX410" fmla="*/ 2897673 w 3783861"/>
                <a:gd name="connsiteY410" fmla="*/ 1591064 h 2912432"/>
                <a:gd name="connsiteX411" fmla="*/ 2946673 w 3783861"/>
                <a:gd name="connsiteY411" fmla="*/ 1634406 h 2912432"/>
                <a:gd name="connsiteX412" fmla="*/ 2971134 w 3783861"/>
                <a:gd name="connsiteY412" fmla="*/ 1689062 h 2912432"/>
                <a:gd name="connsiteX413" fmla="*/ 3072801 w 3783861"/>
                <a:gd name="connsiteY413" fmla="*/ 1721092 h 2912432"/>
                <a:gd name="connsiteX414" fmla="*/ 3204663 w 3783861"/>
                <a:gd name="connsiteY414" fmla="*/ 1771925 h 2912432"/>
                <a:gd name="connsiteX415" fmla="*/ 3093517 w 3783861"/>
                <a:gd name="connsiteY415" fmla="*/ 1658944 h 2912432"/>
                <a:gd name="connsiteX416" fmla="*/ 3157575 w 3783861"/>
                <a:gd name="connsiteY416" fmla="*/ 1670258 h 2912432"/>
                <a:gd name="connsiteX417" fmla="*/ 3272467 w 3783861"/>
                <a:gd name="connsiteY417" fmla="*/ 1677749 h 2912432"/>
                <a:gd name="connsiteX418" fmla="*/ 3249840 w 3783861"/>
                <a:gd name="connsiteY418" fmla="*/ 1628750 h 2912432"/>
                <a:gd name="connsiteX419" fmla="*/ 3206498 w 3783861"/>
                <a:gd name="connsiteY419" fmla="*/ 1570348 h 2912432"/>
                <a:gd name="connsiteX420" fmla="*/ 3136783 w 3783861"/>
                <a:gd name="connsiteY420" fmla="*/ 1506366 h 2912432"/>
                <a:gd name="connsiteX421" fmla="*/ 3148096 w 3783861"/>
                <a:gd name="connsiteY421" fmla="*/ 1459278 h 2912432"/>
                <a:gd name="connsiteX422" fmla="*/ 3208409 w 3783861"/>
                <a:gd name="connsiteY422" fmla="*/ 1479535 h 2912432"/>
                <a:gd name="connsiteX423" fmla="*/ 2811065 w 3783861"/>
                <a:gd name="connsiteY423" fmla="*/ 1389105 h 2912432"/>
                <a:gd name="connsiteX424" fmla="*/ 2816722 w 3783861"/>
                <a:gd name="connsiteY424" fmla="*/ 1332614 h 2912432"/>
                <a:gd name="connsiteX425" fmla="*/ 2762142 w 3783861"/>
                <a:gd name="connsiteY425" fmla="*/ 1319466 h 2912432"/>
                <a:gd name="connsiteX426" fmla="*/ 2724457 w 3783861"/>
                <a:gd name="connsiteY426" fmla="*/ 1385359 h 2912432"/>
                <a:gd name="connsiteX427" fmla="*/ 2811065 w 3783861"/>
                <a:gd name="connsiteY427" fmla="*/ 1389105 h 2912432"/>
                <a:gd name="connsiteX428" fmla="*/ 2575625 w 3783861"/>
                <a:gd name="connsiteY428" fmla="*/ 899418 h 2912432"/>
                <a:gd name="connsiteX429" fmla="*/ 2601997 w 3783861"/>
                <a:gd name="connsiteY429" fmla="*/ 952163 h 2912432"/>
                <a:gd name="connsiteX430" fmla="*/ 2666055 w 3783861"/>
                <a:gd name="connsiteY430" fmla="*/ 972879 h 2912432"/>
                <a:gd name="connsiteX431" fmla="*/ 2767723 w 3783861"/>
                <a:gd name="connsiteY431" fmla="*/ 955909 h 2912432"/>
                <a:gd name="connsiteX432" fmla="*/ 2660398 w 3783861"/>
                <a:gd name="connsiteY432" fmla="*/ 903164 h 2912432"/>
                <a:gd name="connsiteX433" fmla="*/ 2575625 w 3783861"/>
                <a:gd name="connsiteY433" fmla="*/ 899418 h 2912432"/>
                <a:gd name="connsiteX434" fmla="*/ 3281869 w 3783861"/>
                <a:gd name="connsiteY434" fmla="*/ 2502174 h 2912432"/>
                <a:gd name="connsiteX435" fmla="*/ 3398672 w 3783861"/>
                <a:gd name="connsiteY435" fmla="*/ 2541771 h 2912432"/>
                <a:gd name="connsiteX436" fmla="*/ 3281869 w 3783861"/>
                <a:gd name="connsiteY436" fmla="*/ 2502174 h 2912432"/>
                <a:gd name="connsiteX437" fmla="*/ 3759629 w 3783861"/>
                <a:gd name="connsiteY437" fmla="*/ 2614543 h 2912432"/>
                <a:gd name="connsiteX438" fmla="*/ 3757107 w 3783861"/>
                <a:gd name="connsiteY438" fmla="*/ 2591916 h 2912432"/>
                <a:gd name="connsiteX439" fmla="*/ 3739525 w 3783861"/>
                <a:gd name="connsiteY439" fmla="*/ 2581903 h 2912432"/>
                <a:gd name="connsiteX440" fmla="*/ 3742048 w 3783861"/>
                <a:gd name="connsiteY440" fmla="*/ 2540471 h 2912432"/>
                <a:gd name="connsiteX441" fmla="*/ 3708184 w 3783861"/>
                <a:gd name="connsiteY441" fmla="*/ 2531680 h 2912432"/>
                <a:gd name="connsiteX442" fmla="*/ 3670498 w 3783861"/>
                <a:gd name="connsiteY442" fmla="*/ 2524113 h 2912432"/>
                <a:gd name="connsiteX443" fmla="*/ 3651694 w 3783861"/>
                <a:gd name="connsiteY443" fmla="*/ 2499040 h 2912432"/>
                <a:gd name="connsiteX444" fmla="*/ 3619053 w 3783861"/>
                <a:gd name="connsiteY444" fmla="*/ 2500263 h 2912432"/>
                <a:gd name="connsiteX445" fmla="*/ 3622799 w 3783861"/>
                <a:gd name="connsiteY445" fmla="*/ 2470145 h 2912432"/>
                <a:gd name="connsiteX446" fmla="*/ 3652917 w 3783861"/>
                <a:gd name="connsiteY446" fmla="*/ 2422445 h 2912432"/>
                <a:gd name="connsiteX447" fmla="*/ 3632813 w 3783861"/>
                <a:gd name="connsiteY447" fmla="*/ 2408685 h 2912432"/>
                <a:gd name="connsiteX448" fmla="*/ 3563786 w 3783861"/>
                <a:gd name="connsiteY448" fmla="*/ 2504085 h 2912432"/>
                <a:gd name="connsiteX449" fmla="*/ 3544981 w 3783861"/>
                <a:gd name="connsiteY449" fmla="*/ 2544217 h 2912432"/>
                <a:gd name="connsiteX450" fmla="*/ 3521131 w 3783861"/>
                <a:gd name="connsiteY450" fmla="*/ 2569366 h 2912432"/>
                <a:gd name="connsiteX451" fmla="*/ 3508595 w 3783861"/>
                <a:gd name="connsiteY451" fmla="*/ 2620888 h 2912432"/>
                <a:gd name="connsiteX452" fmla="*/ 3573876 w 3783861"/>
                <a:gd name="connsiteY452" fmla="*/ 2619588 h 2912432"/>
                <a:gd name="connsiteX453" fmla="*/ 3634112 w 3783861"/>
                <a:gd name="connsiteY453" fmla="*/ 2609575 h 2912432"/>
                <a:gd name="connsiteX454" fmla="*/ 3673021 w 3783861"/>
                <a:gd name="connsiteY454" fmla="*/ 2619588 h 2912432"/>
                <a:gd name="connsiteX455" fmla="*/ 3662931 w 3783861"/>
                <a:gd name="connsiteY455" fmla="*/ 2649706 h 2912432"/>
                <a:gd name="connsiteX456" fmla="*/ 3699317 w 3783861"/>
                <a:gd name="connsiteY456" fmla="*/ 2634647 h 2912432"/>
                <a:gd name="connsiteX457" fmla="*/ 3725689 w 3783861"/>
                <a:gd name="connsiteY457" fmla="*/ 2647184 h 2912432"/>
                <a:gd name="connsiteX458" fmla="*/ 3778434 w 3783861"/>
                <a:gd name="connsiteY458" fmla="*/ 2652153 h 2912432"/>
                <a:gd name="connsiteX459" fmla="*/ 3759629 w 3783861"/>
                <a:gd name="connsiteY459" fmla="*/ 2614543 h 2912432"/>
                <a:gd name="connsiteX460" fmla="*/ 355607 w 3783861"/>
                <a:gd name="connsiteY460" fmla="*/ 2268491 h 2912432"/>
                <a:gd name="connsiteX461" fmla="*/ 420200 w 3783861"/>
                <a:gd name="connsiteY461" fmla="*/ 2361674 h 2912432"/>
                <a:gd name="connsiteX462" fmla="*/ 400096 w 3783861"/>
                <a:gd name="connsiteY462" fmla="*/ 2296010 h 2912432"/>
                <a:gd name="connsiteX463" fmla="*/ 355607 w 3783861"/>
                <a:gd name="connsiteY463" fmla="*/ 2268491 h 2912432"/>
                <a:gd name="connsiteX464" fmla="*/ 3458908 w 3783861"/>
                <a:gd name="connsiteY464" fmla="*/ 2698018 h 2912432"/>
                <a:gd name="connsiteX465" fmla="*/ 3457991 w 3783861"/>
                <a:gd name="connsiteY465" fmla="*/ 2668817 h 2912432"/>
                <a:gd name="connsiteX466" fmla="*/ 3428790 w 3783861"/>
                <a:gd name="connsiteY466" fmla="*/ 2685787 h 2912432"/>
                <a:gd name="connsiteX467" fmla="*/ 3407157 w 3783861"/>
                <a:gd name="connsiteY467" fmla="*/ 2710325 h 2912432"/>
                <a:gd name="connsiteX468" fmla="*/ 3389270 w 3783861"/>
                <a:gd name="connsiteY468" fmla="*/ 2728212 h 2912432"/>
                <a:gd name="connsiteX469" fmla="*/ 3313975 w 3783861"/>
                <a:gd name="connsiteY469" fmla="*/ 2714988 h 2912432"/>
                <a:gd name="connsiteX470" fmla="*/ 3267804 w 3783861"/>
                <a:gd name="connsiteY470" fmla="*/ 2677302 h 2912432"/>
                <a:gd name="connsiteX471" fmla="*/ 3262147 w 3783861"/>
                <a:gd name="connsiteY471" fmla="*/ 2634036 h 2912432"/>
                <a:gd name="connsiteX472" fmla="*/ 3243343 w 3783861"/>
                <a:gd name="connsiteY472" fmla="*/ 2619894 h 2912432"/>
                <a:gd name="connsiteX473" fmla="*/ 3239597 w 3783861"/>
                <a:gd name="connsiteY473" fmla="*/ 2602924 h 2912432"/>
                <a:gd name="connsiteX474" fmla="*/ 3281028 w 3783861"/>
                <a:gd name="connsiteY474" fmla="*/ 2548345 h 2912432"/>
                <a:gd name="connsiteX475" fmla="*/ 3097415 w 3783861"/>
                <a:gd name="connsiteY475" fmla="*/ 2578463 h 2912432"/>
                <a:gd name="connsiteX476" fmla="*/ 3005150 w 3783861"/>
                <a:gd name="connsiteY476" fmla="*/ 2657580 h 2912432"/>
                <a:gd name="connsiteX477" fmla="*/ 3043753 w 3783861"/>
                <a:gd name="connsiteY477" fmla="*/ 2613320 h 2912432"/>
                <a:gd name="connsiteX478" fmla="*/ 3052238 w 3783861"/>
                <a:gd name="connsiteY478" fmla="*/ 2593522 h 2912432"/>
                <a:gd name="connsiteX479" fmla="*/ 3111557 w 3783861"/>
                <a:gd name="connsiteY479" fmla="*/ 2537949 h 2912432"/>
                <a:gd name="connsiteX480" fmla="*/ 3155817 w 3783861"/>
                <a:gd name="connsiteY480" fmla="*/ 2524801 h 2912432"/>
                <a:gd name="connsiteX481" fmla="*/ 3186929 w 3783861"/>
                <a:gd name="connsiteY481" fmla="*/ 2487115 h 2912432"/>
                <a:gd name="connsiteX482" fmla="*/ 3452487 w 3783861"/>
                <a:gd name="connsiteY482" fmla="*/ 2473967 h 2912432"/>
                <a:gd name="connsiteX483" fmla="*/ 3528776 w 3783861"/>
                <a:gd name="connsiteY483" fmla="*/ 2426879 h 2912432"/>
                <a:gd name="connsiteX484" fmla="*/ 3587177 w 3783861"/>
                <a:gd name="connsiteY484" fmla="*/ 2409909 h 2912432"/>
                <a:gd name="connsiteX485" fmla="*/ 3646496 w 3783861"/>
                <a:gd name="connsiteY485" fmla="*/ 2374134 h 2912432"/>
                <a:gd name="connsiteX486" fmla="*/ 3642750 w 3783861"/>
                <a:gd name="connsiteY486" fmla="*/ 2356247 h 2912432"/>
                <a:gd name="connsiteX487" fmla="*/ 3630519 w 3783861"/>
                <a:gd name="connsiteY487" fmla="*/ 2344016 h 2912432"/>
                <a:gd name="connsiteX488" fmla="*/ 3655975 w 3783861"/>
                <a:gd name="connsiteY488" fmla="*/ 2318637 h 2912432"/>
                <a:gd name="connsiteX489" fmla="*/ 3633348 w 3783861"/>
                <a:gd name="connsiteY489" fmla="*/ 2285691 h 2912432"/>
                <a:gd name="connsiteX490" fmla="*/ 3588171 w 3783861"/>
                <a:gd name="connsiteY490" fmla="*/ 2291347 h 2912432"/>
                <a:gd name="connsiteX491" fmla="*/ 3585342 w 3783861"/>
                <a:gd name="connsiteY491" fmla="*/ 2257407 h 2912432"/>
                <a:gd name="connsiteX492" fmla="*/ 3519450 w 3783861"/>
                <a:gd name="connsiteY492" fmla="*/ 2273460 h 2912432"/>
                <a:gd name="connsiteX493" fmla="*/ 3478936 w 3783861"/>
                <a:gd name="connsiteY493" fmla="*/ 2291347 h 2912432"/>
                <a:gd name="connsiteX494" fmla="*/ 3468616 w 3783861"/>
                <a:gd name="connsiteY494" fmla="*/ 2274454 h 2912432"/>
                <a:gd name="connsiteX495" fmla="*/ 3493077 w 3783861"/>
                <a:gd name="connsiteY495" fmla="*/ 2264134 h 2912432"/>
                <a:gd name="connsiteX496" fmla="*/ 3531680 w 3783861"/>
                <a:gd name="connsiteY496" fmla="*/ 2249992 h 2912432"/>
                <a:gd name="connsiteX497" fmla="*/ 3578768 w 3783861"/>
                <a:gd name="connsiteY497" fmla="*/ 2232105 h 2912432"/>
                <a:gd name="connsiteX498" fmla="*/ 3547733 w 3783861"/>
                <a:gd name="connsiteY498" fmla="*/ 2212306 h 2912432"/>
                <a:gd name="connsiteX499" fmla="*/ 3499728 w 3783861"/>
                <a:gd name="connsiteY499" fmla="*/ 2193502 h 2912432"/>
                <a:gd name="connsiteX500" fmla="*/ 3474273 w 3783861"/>
                <a:gd name="connsiteY500" fmla="*/ 2188762 h 2912432"/>
                <a:gd name="connsiteX501" fmla="*/ 3444155 w 3783861"/>
                <a:gd name="connsiteY501" fmla="*/ 2168047 h 2912432"/>
                <a:gd name="connsiteX502" fmla="*/ 3372605 w 3783861"/>
                <a:gd name="connsiteY502" fmla="*/ 2113467 h 2912432"/>
                <a:gd name="connsiteX503" fmla="*/ 3377345 w 3783861"/>
                <a:gd name="connsiteY503" fmla="*/ 2102154 h 2912432"/>
                <a:gd name="connsiteX504" fmla="*/ 3411208 w 3783861"/>
                <a:gd name="connsiteY504" fmla="*/ 2083349 h 2912432"/>
                <a:gd name="connsiteX505" fmla="*/ 3394238 w 3783861"/>
                <a:gd name="connsiteY505" fmla="*/ 2064544 h 2912432"/>
                <a:gd name="connsiteX506" fmla="*/ 3388582 w 3783861"/>
                <a:gd name="connsiteY506" fmla="*/ 2041918 h 2912432"/>
                <a:gd name="connsiteX507" fmla="*/ 3361292 w 3783861"/>
                <a:gd name="connsiteY507" fmla="*/ 2010806 h 2912432"/>
                <a:gd name="connsiteX508" fmla="*/ 3345239 w 3783861"/>
                <a:gd name="connsiteY508" fmla="*/ 1986344 h 2912432"/>
                <a:gd name="connsiteX509" fmla="*/ 3329263 w 3783861"/>
                <a:gd name="connsiteY509" fmla="*/ 1954315 h 2912432"/>
                <a:gd name="connsiteX510" fmla="*/ 3300062 w 3783861"/>
                <a:gd name="connsiteY510" fmla="*/ 1907227 h 2912432"/>
                <a:gd name="connsiteX511" fmla="*/ 3278429 w 3783861"/>
                <a:gd name="connsiteY511" fmla="*/ 1868624 h 2912432"/>
                <a:gd name="connsiteX512" fmla="*/ 3259625 w 3783861"/>
                <a:gd name="connsiteY512" fmla="*/ 1882766 h 2912432"/>
                <a:gd name="connsiteX513" fmla="*/ 3239826 w 3783861"/>
                <a:gd name="connsiteY513" fmla="*/ 1911967 h 2912432"/>
                <a:gd name="connsiteX514" fmla="*/ 3234169 w 3783861"/>
                <a:gd name="connsiteY514" fmla="*/ 1937422 h 2912432"/>
                <a:gd name="connsiteX515" fmla="*/ 3225685 w 3783861"/>
                <a:gd name="connsiteY515" fmla="*/ 1960966 h 2912432"/>
                <a:gd name="connsiteX516" fmla="*/ 3210625 w 3783861"/>
                <a:gd name="connsiteY516" fmla="*/ 1976942 h 2912432"/>
                <a:gd name="connsiteX517" fmla="*/ 3185171 w 3783861"/>
                <a:gd name="connsiteY517" fmla="*/ 1980688 h 2912432"/>
                <a:gd name="connsiteX518" fmla="*/ 3142822 w 3783861"/>
                <a:gd name="connsiteY518" fmla="*/ 2005226 h 2912432"/>
                <a:gd name="connsiteX519" fmla="*/ 3120195 w 3783861"/>
                <a:gd name="connsiteY519" fmla="*/ 1986344 h 2912432"/>
                <a:gd name="connsiteX520" fmla="*/ 3095734 w 3783861"/>
                <a:gd name="connsiteY520" fmla="*/ 1965629 h 2912432"/>
                <a:gd name="connsiteX521" fmla="*/ 3073107 w 3783861"/>
                <a:gd name="connsiteY521" fmla="*/ 1950570 h 2912432"/>
                <a:gd name="connsiteX522" fmla="*/ 3056137 w 3783861"/>
                <a:gd name="connsiteY522" fmla="*/ 1921369 h 2912432"/>
                <a:gd name="connsiteX523" fmla="*/ 3051398 w 3783861"/>
                <a:gd name="connsiteY523" fmla="*/ 1873364 h 2912432"/>
                <a:gd name="connsiteX524" fmla="*/ 3065539 w 3783861"/>
                <a:gd name="connsiteY524" fmla="*/ 1837589 h 2912432"/>
                <a:gd name="connsiteX525" fmla="*/ 3042913 w 3783861"/>
                <a:gd name="connsiteY525" fmla="*/ 1835678 h 2912432"/>
                <a:gd name="connsiteX526" fmla="*/ 3019369 w 3783861"/>
                <a:gd name="connsiteY526" fmla="*/ 1826275 h 2912432"/>
                <a:gd name="connsiteX527" fmla="*/ 2968535 w 3783861"/>
                <a:gd name="connsiteY527" fmla="*/ 1808388 h 2912432"/>
                <a:gd name="connsiteX528" fmla="*/ 2948736 w 3783861"/>
                <a:gd name="connsiteY528" fmla="*/ 1783927 h 2912432"/>
                <a:gd name="connsiteX529" fmla="*/ 2928021 w 3783861"/>
                <a:gd name="connsiteY529" fmla="*/ 1768868 h 2912432"/>
                <a:gd name="connsiteX530" fmla="*/ 2910133 w 3783861"/>
                <a:gd name="connsiteY530" fmla="*/ 1751898 h 2912432"/>
                <a:gd name="connsiteX531" fmla="*/ 2880015 w 3783861"/>
                <a:gd name="connsiteY531" fmla="*/ 1736839 h 2912432"/>
                <a:gd name="connsiteX532" fmla="*/ 2837667 w 3783861"/>
                <a:gd name="connsiteY532" fmla="*/ 1750980 h 2912432"/>
                <a:gd name="connsiteX533" fmla="*/ 2799064 w 3783861"/>
                <a:gd name="connsiteY533" fmla="*/ 1744406 h 2912432"/>
                <a:gd name="connsiteX534" fmla="*/ 2765200 w 3783861"/>
                <a:gd name="connsiteY534" fmla="*/ 1733093 h 2912432"/>
                <a:gd name="connsiteX535" fmla="*/ 2708710 w 3783861"/>
                <a:gd name="connsiteY535" fmla="*/ 1733093 h 2912432"/>
                <a:gd name="connsiteX536" fmla="*/ 2690822 w 3783861"/>
                <a:gd name="connsiteY536" fmla="*/ 1764128 h 2912432"/>
                <a:gd name="connsiteX537" fmla="*/ 2718112 w 3783861"/>
                <a:gd name="connsiteY537" fmla="*/ 1793329 h 2912432"/>
                <a:gd name="connsiteX538" fmla="*/ 2707716 w 3783861"/>
                <a:gd name="connsiteY538" fmla="*/ 1814045 h 2912432"/>
                <a:gd name="connsiteX539" fmla="*/ 2694568 w 3783861"/>
                <a:gd name="connsiteY539" fmla="*/ 1833843 h 2912432"/>
                <a:gd name="connsiteX540" fmla="*/ 2707716 w 3783861"/>
                <a:gd name="connsiteY540" fmla="*/ 1857387 h 2912432"/>
                <a:gd name="connsiteX541" fmla="*/ 2724686 w 3783861"/>
                <a:gd name="connsiteY541" fmla="*/ 1895990 h 2912432"/>
                <a:gd name="connsiteX542" fmla="*/ 2707716 w 3783861"/>
                <a:gd name="connsiteY542" fmla="*/ 1916706 h 2912432"/>
                <a:gd name="connsiteX543" fmla="*/ 2695485 w 3783861"/>
                <a:gd name="connsiteY543" fmla="*/ 1945907 h 2912432"/>
                <a:gd name="connsiteX544" fmla="*/ 2681344 w 3783861"/>
                <a:gd name="connsiteY544" fmla="*/ 1986421 h 2912432"/>
                <a:gd name="connsiteX545" fmla="*/ 2745402 w 3783861"/>
                <a:gd name="connsiteY545" fmla="*/ 2037255 h 2912432"/>
                <a:gd name="connsiteX546" fmla="*/ 2754804 w 3783861"/>
                <a:gd name="connsiteY546" fmla="*/ 2130514 h 2912432"/>
                <a:gd name="connsiteX547" fmla="*/ 2694568 w 3783861"/>
                <a:gd name="connsiteY547" fmla="*/ 2189833 h 2912432"/>
                <a:gd name="connsiteX548" fmla="*/ 2635249 w 3783861"/>
                <a:gd name="connsiteY548" fmla="*/ 2211542 h 2912432"/>
                <a:gd name="connsiteX549" fmla="*/ 2646563 w 3783861"/>
                <a:gd name="connsiteY549" fmla="*/ 2252974 h 2912432"/>
                <a:gd name="connsiteX550" fmla="*/ 2657876 w 3783861"/>
                <a:gd name="connsiteY550" fmla="*/ 2295322 h 2912432"/>
                <a:gd name="connsiteX551" fmla="*/ 2670107 w 3783861"/>
                <a:gd name="connsiteY551" fmla="*/ 2346156 h 2912432"/>
                <a:gd name="connsiteX552" fmla="*/ 2660704 w 3783861"/>
                <a:gd name="connsiteY552" fmla="*/ 2381931 h 2912432"/>
                <a:gd name="connsiteX553" fmla="*/ 2667278 w 3783861"/>
                <a:gd name="connsiteY553" fmla="*/ 2403564 h 2912432"/>
                <a:gd name="connsiteX554" fmla="*/ 2648474 w 3783861"/>
                <a:gd name="connsiteY554" fmla="*/ 2401653 h 2912432"/>
                <a:gd name="connsiteX555" fmla="*/ 2624930 w 3783861"/>
                <a:gd name="connsiteY555" fmla="*/ 2428025 h 2912432"/>
                <a:gd name="connsiteX556" fmla="*/ 2589155 w 3783861"/>
                <a:gd name="connsiteY556" fmla="*/ 2414877 h 2912432"/>
                <a:gd name="connsiteX557" fmla="*/ 2574096 w 3783861"/>
                <a:gd name="connsiteY557" fmla="*/ 2385677 h 2912432"/>
                <a:gd name="connsiteX558" fmla="*/ 2543978 w 3783861"/>
                <a:gd name="connsiteY558" fmla="*/ 2356476 h 2912432"/>
                <a:gd name="connsiteX559" fmla="*/ 2514777 w 3783861"/>
                <a:gd name="connsiteY559" fmla="*/ 2318790 h 2912432"/>
                <a:gd name="connsiteX560" fmla="*/ 2511949 w 3783861"/>
                <a:gd name="connsiteY560" fmla="*/ 2253815 h 2912432"/>
                <a:gd name="connsiteX561" fmla="*/ 2516688 w 3783861"/>
                <a:gd name="connsiteY561" fmla="*/ 2219951 h 2912432"/>
                <a:gd name="connsiteX562" fmla="*/ 2493144 w 3783861"/>
                <a:gd name="connsiteY562" fmla="*/ 2193578 h 2912432"/>
                <a:gd name="connsiteX563" fmla="*/ 2429086 w 3783861"/>
                <a:gd name="connsiteY563" fmla="*/ 2189833 h 2912432"/>
                <a:gd name="connsiteX564" fmla="*/ 2384826 w 3783861"/>
                <a:gd name="connsiteY564" fmla="*/ 2181348 h 2912432"/>
                <a:gd name="connsiteX565" fmla="*/ 2326425 w 3783861"/>
                <a:gd name="connsiteY565" fmla="*/ 2153064 h 2912432"/>
                <a:gd name="connsiteX566" fmla="*/ 2281248 w 3783861"/>
                <a:gd name="connsiteY566" fmla="*/ 2122029 h 2912432"/>
                <a:gd name="connsiteX567" fmla="*/ 2242645 w 3783861"/>
                <a:gd name="connsiteY567" fmla="*/ 2098485 h 2912432"/>
                <a:gd name="connsiteX568" fmla="*/ 2196474 w 3783861"/>
                <a:gd name="connsiteY568" fmla="*/ 2087171 h 2912432"/>
                <a:gd name="connsiteX569" fmla="*/ 2139984 w 3783861"/>
                <a:gd name="connsiteY569" fmla="*/ 2064544 h 2912432"/>
                <a:gd name="connsiteX570" fmla="*/ 2076919 w 3783861"/>
                <a:gd name="connsiteY570" fmla="*/ 2083349 h 2912432"/>
                <a:gd name="connsiteX571" fmla="*/ 2082576 w 3783861"/>
                <a:gd name="connsiteY571" fmla="*/ 2062633 h 2912432"/>
                <a:gd name="connsiteX572" fmla="*/ 2063771 w 3783861"/>
                <a:gd name="connsiteY572" fmla="*/ 2008971 h 2912432"/>
                <a:gd name="connsiteX573" fmla="*/ 2032736 w 3783861"/>
                <a:gd name="connsiteY573" fmla="*/ 1972203 h 2912432"/>
                <a:gd name="connsiteX574" fmla="*/ 1985648 w 3783861"/>
                <a:gd name="connsiteY574" fmla="*/ 1960889 h 2912432"/>
                <a:gd name="connsiteX575" fmla="*/ 1983737 w 3783861"/>
                <a:gd name="connsiteY575" fmla="*/ 1880855 h 2912432"/>
                <a:gd name="connsiteX576" fmla="*/ 2012938 w 3783861"/>
                <a:gd name="connsiteY576" fmla="*/ 1810223 h 2912432"/>
                <a:gd name="connsiteX577" fmla="*/ 2043056 w 3783861"/>
                <a:gd name="connsiteY577" fmla="*/ 1785761 h 2912432"/>
                <a:gd name="connsiteX578" fmla="*/ 2060026 w 3783861"/>
                <a:gd name="connsiteY578" fmla="*/ 1752815 h 2912432"/>
                <a:gd name="connsiteX579" fmla="*/ 2077913 w 3783861"/>
                <a:gd name="connsiteY579" fmla="*/ 1734010 h 2912432"/>
                <a:gd name="connsiteX580" fmla="*/ 2088233 w 3783861"/>
                <a:gd name="connsiteY580" fmla="*/ 1720862 h 2912432"/>
                <a:gd name="connsiteX581" fmla="*/ 2108031 w 3783861"/>
                <a:gd name="connsiteY581" fmla="*/ 1708631 h 2912432"/>
                <a:gd name="connsiteX582" fmla="*/ 2157030 w 3783861"/>
                <a:gd name="connsiteY582" fmla="*/ 1679431 h 2912432"/>
                <a:gd name="connsiteX583" fmla="*/ 2095801 w 3783861"/>
                <a:gd name="connsiteY583" fmla="*/ 1655887 h 2912432"/>
                <a:gd name="connsiteX584" fmla="*/ 2028914 w 3783861"/>
                <a:gd name="connsiteY584" fmla="*/ 1626686 h 2912432"/>
                <a:gd name="connsiteX585" fmla="*/ 2125001 w 3783861"/>
                <a:gd name="connsiteY585" fmla="*/ 1643656 h 2912432"/>
                <a:gd name="connsiteX586" fmla="*/ 2175835 w 3783861"/>
                <a:gd name="connsiteY586" fmla="*/ 1651224 h 2912432"/>
                <a:gd name="connsiteX587" fmla="*/ 2186231 w 3783861"/>
                <a:gd name="connsiteY587" fmla="*/ 1614455 h 2912432"/>
                <a:gd name="connsiteX588" fmla="*/ 2249295 w 3783861"/>
                <a:gd name="connsiteY588" fmla="*/ 1624775 h 2912432"/>
                <a:gd name="connsiteX589" fmla="*/ 2309531 w 3783861"/>
                <a:gd name="connsiteY589" fmla="*/ 1562628 h 2912432"/>
                <a:gd name="connsiteX590" fmla="*/ 2276585 w 3783861"/>
                <a:gd name="connsiteY590" fmla="*/ 1541912 h 2912432"/>
                <a:gd name="connsiteX591" fmla="*/ 2203125 w 3783861"/>
                <a:gd name="connsiteY591" fmla="*/ 1517374 h 2912432"/>
                <a:gd name="connsiteX592" fmla="*/ 2205953 w 3783861"/>
                <a:gd name="connsiteY592" fmla="*/ 1493830 h 2912432"/>
                <a:gd name="connsiteX593" fmla="*/ 2290727 w 3783861"/>
                <a:gd name="connsiteY593" fmla="*/ 1535261 h 2912432"/>
                <a:gd name="connsiteX594" fmla="*/ 2354785 w 3783861"/>
                <a:gd name="connsiteY594" fmla="*/ 1489091 h 2912432"/>
                <a:gd name="connsiteX595" fmla="*/ 2330324 w 3783861"/>
                <a:gd name="connsiteY595" fmla="*/ 1464629 h 2912432"/>
                <a:gd name="connsiteX596" fmla="*/ 2363270 w 3783861"/>
                <a:gd name="connsiteY596" fmla="*/ 1450487 h 2912432"/>
                <a:gd name="connsiteX597" fmla="*/ 2390560 w 3783861"/>
                <a:gd name="connsiteY597" fmla="*/ 1470209 h 2912432"/>
                <a:gd name="connsiteX598" fmla="*/ 2435737 w 3783861"/>
                <a:gd name="connsiteY598" fmla="*/ 1465547 h 2912432"/>
                <a:gd name="connsiteX599" fmla="*/ 2412192 w 3783861"/>
                <a:gd name="connsiteY599" fmla="*/ 1435428 h 2912432"/>
                <a:gd name="connsiteX600" fmla="*/ 2419760 w 3783861"/>
                <a:gd name="connsiteY600" fmla="*/ 1424115 h 2912432"/>
                <a:gd name="connsiteX601" fmla="*/ 2448961 w 3783861"/>
                <a:gd name="connsiteY601" fmla="*/ 1449570 h 2912432"/>
                <a:gd name="connsiteX602" fmla="*/ 2485653 w 3783861"/>
                <a:gd name="connsiteY602" fmla="*/ 1450487 h 2912432"/>
                <a:gd name="connsiteX603" fmla="*/ 2524256 w 3783861"/>
                <a:gd name="connsiteY603" fmla="*/ 1421287 h 2912432"/>
                <a:gd name="connsiteX604" fmla="*/ 2548717 w 3783861"/>
                <a:gd name="connsiteY604" fmla="*/ 1405310 h 2912432"/>
                <a:gd name="connsiteX605" fmla="*/ 2528002 w 3783861"/>
                <a:gd name="connsiteY605" fmla="*/ 1359140 h 2912432"/>
                <a:gd name="connsiteX606" fmla="*/ 2513860 w 3783861"/>
                <a:gd name="connsiteY606" fmla="*/ 1329021 h 2912432"/>
                <a:gd name="connsiteX607" fmla="*/ 2514777 w 3783861"/>
                <a:gd name="connsiteY607" fmla="*/ 1311134 h 2912432"/>
                <a:gd name="connsiteX608" fmla="*/ 2557126 w 3783861"/>
                <a:gd name="connsiteY608" fmla="*/ 1296075 h 2912432"/>
                <a:gd name="connsiteX609" fmla="*/ 2545813 w 3783861"/>
                <a:gd name="connsiteY609" fmla="*/ 1270620 h 2912432"/>
                <a:gd name="connsiteX610" fmla="*/ 2531671 w 3783861"/>
                <a:gd name="connsiteY610" fmla="*/ 1251815 h 2912432"/>
                <a:gd name="connsiteX611" fmla="*/ 2499642 w 3783861"/>
                <a:gd name="connsiteY611" fmla="*/ 1229188 h 2912432"/>
                <a:gd name="connsiteX612" fmla="*/ 2451636 w 3783861"/>
                <a:gd name="connsiteY612" fmla="*/ 1215964 h 2912432"/>
                <a:gd name="connsiteX613" fmla="*/ 2384750 w 3783861"/>
                <a:gd name="connsiteY613" fmla="*/ 1210307 h 2912432"/>
                <a:gd name="connsiteX614" fmla="*/ 2388496 w 3783861"/>
                <a:gd name="connsiteY614" fmla="*/ 1250822 h 2912432"/>
                <a:gd name="connsiteX615" fmla="*/ 2401644 w 3783861"/>
                <a:gd name="connsiteY615" fmla="*/ 1271537 h 2912432"/>
                <a:gd name="connsiteX616" fmla="*/ 2394152 w 3783861"/>
                <a:gd name="connsiteY616" fmla="*/ 1290342 h 2912432"/>
                <a:gd name="connsiteX617" fmla="*/ 2366863 w 3783861"/>
                <a:gd name="connsiteY617" fmla="*/ 1309147 h 2912432"/>
                <a:gd name="connsiteX618" fmla="*/ 2346147 w 3783861"/>
                <a:gd name="connsiteY618" fmla="*/ 1351495 h 2912432"/>
                <a:gd name="connsiteX619" fmla="*/ 2327342 w 3783861"/>
                <a:gd name="connsiteY619" fmla="*/ 1325123 h 2912432"/>
                <a:gd name="connsiteX620" fmla="*/ 2321686 w 3783861"/>
                <a:gd name="connsiteY620" fmla="*/ 1358069 h 2912432"/>
                <a:gd name="connsiteX621" fmla="*/ 2337662 w 3783861"/>
                <a:gd name="connsiteY621" fmla="*/ 1384442 h 2912432"/>
                <a:gd name="connsiteX622" fmla="*/ 2307544 w 3783861"/>
                <a:gd name="connsiteY622" fmla="*/ 1405158 h 2912432"/>
                <a:gd name="connsiteX623" fmla="*/ 2284000 w 3783861"/>
                <a:gd name="connsiteY623" fmla="*/ 1386353 h 2912432"/>
                <a:gd name="connsiteX624" fmla="*/ 2255716 w 3783861"/>
                <a:gd name="connsiteY624" fmla="*/ 1342093 h 2912432"/>
                <a:gd name="connsiteX625" fmla="*/ 2273604 w 3783861"/>
                <a:gd name="connsiteY625" fmla="*/ 1323288 h 2912432"/>
                <a:gd name="connsiteX626" fmla="*/ 2272686 w 3783861"/>
                <a:gd name="connsiteY626" fmla="*/ 1295005 h 2912432"/>
                <a:gd name="connsiteX627" fmla="*/ 2244403 w 3783861"/>
                <a:gd name="connsiteY627" fmla="*/ 1265804 h 2912432"/>
                <a:gd name="connsiteX628" fmla="*/ 2204883 w 3783861"/>
                <a:gd name="connsiteY628" fmla="*/ 1256402 h 2912432"/>
                <a:gd name="connsiteX629" fmla="*/ 2188906 w 3783861"/>
                <a:gd name="connsiteY629" fmla="*/ 1286520 h 2912432"/>
                <a:gd name="connsiteX630" fmla="*/ 2170102 w 3783861"/>
                <a:gd name="connsiteY630" fmla="*/ 1320383 h 2912432"/>
                <a:gd name="connsiteX631" fmla="*/ 2155960 w 3783861"/>
                <a:gd name="connsiteY631" fmla="*/ 1269550 h 2912432"/>
                <a:gd name="connsiteX632" fmla="*/ 2161617 w 3783861"/>
                <a:gd name="connsiteY632" fmla="*/ 1251662 h 2912432"/>
                <a:gd name="connsiteX633" fmla="*/ 2172013 w 3783861"/>
                <a:gd name="connsiteY633" fmla="*/ 1234692 h 2912432"/>
                <a:gd name="connsiteX634" fmla="*/ 2129664 w 3783861"/>
                <a:gd name="connsiteY634" fmla="*/ 1217722 h 2912432"/>
                <a:gd name="connsiteX635" fmla="*/ 2097635 w 3783861"/>
                <a:gd name="connsiteY635" fmla="*/ 1226207 h 2912432"/>
                <a:gd name="connsiteX636" fmla="*/ 2099546 w 3783861"/>
                <a:gd name="connsiteY636" fmla="*/ 1189439 h 2912432"/>
                <a:gd name="connsiteX637" fmla="*/ 2124008 w 3783861"/>
                <a:gd name="connsiteY637" fmla="*/ 1180954 h 2912432"/>
                <a:gd name="connsiteX638" fmla="*/ 2097635 w 3783861"/>
                <a:gd name="connsiteY638" fmla="*/ 1153664 h 2912432"/>
                <a:gd name="connsiteX639" fmla="*/ 2059949 w 3783861"/>
                <a:gd name="connsiteY639" fmla="*/ 1131037 h 2912432"/>
                <a:gd name="connsiteX640" fmla="*/ 2061860 w 3783861"/>
                <a:gd name="connsiteY640" fmla="*/ 1093351 h 2912432"/>
                <a:gd name="connsiteX641" fmla="*/ 2007281 w 3783861"/>
                <a:gd name="connsiteY641" fmla="*/ 1055666 h 2912432"/>
                <a:gd name="connsiteX642" fmla="*/ 1996885 w 3783861"/>
                <a:gd name="connsiteY642" fmla="*/ 1036861 h 2912432"/>
                <a:gd name="connsiteX643" fmla="*/ 2027997 w 3783861"/>
                <a:gd name="connsiteY643" fmla="*/ 1014234 h 2912432"/>
                <a:gd name="connsiteX644" fmla="*/ 2034571 w 3783861"/>
                <a:gd name="connsiteY644" fmla="*/ 986944 h 2912432"/>
                <a:gd name="connsiteX645" fmla="*/ 2037399 w 3783861"/>
                <a:gd name="connsiteY645" fmla="*/ 972803 h 2912432"/>
                <a:gd name="connsiteX646" fmla="*/ 2103292 w 3783861"/>
                <a:gd name="connsiteY646" fmla="*/ 978459 h 2912432"/>
                <a:gd name="connsiteX647" fmla="*/ 2164522 w 3783861"/>
                <a:gd name="connsiteY647" fmla="*/ 894679 h 2912432"/>
                <a:gd name="connsiteX648" fmla="*/ 2120262 w 3783861"/>
                <a:gd name="connsiteY648" fmla="*/ 875874 h 2912432"/>
                <a:gd name="connsiteX649" fmla="*/ 2050547 w 3783861"/>
                <a:gd name="connsiteY649" fmla="*/ 860815 h 2912432"/>
                <a:gd name="connsiteX650" fmla="*/ 1962028 w 3783861"/>
                <a:gd name="connsiteY650" fmla="*/ 874957 h 2912432"/>
                <a:gd name="connsiteX651" fmla="*/ 1973341 w 3783861"/>
                <a:gd name="connsiteY651" fmla="*/ 900412 h 2912432"/>
                <a:gd name="connsiteX652" fmla="*/ 1946051 w 3783861"/>
                <a:gd name="connsiteY652" fmla="*/ 897584 h 2912432"/>
                <a:gd name="connsiteX653" fmla="*/ 1946051 w 3783861"/>
                <a:gd name="connsiteY653" fmla="*/ 946583 h 2912432"/>
                <a:gd name="connsiteX654" fmla="*/ 1962028 w 3783861"/>
                <a:gd name="connsiteY654" fmla="*/ 993671 h 2912432"/>
                <a:gd name="connsiteX655" fmla="*/ 1969595 w 3783861"/>
                <a:gd name="connsiteY655" fmla="*/ 1042670 h 2912432"/>
                <a:gd name="connsiteX656" fmla="*/ 1943223 w 3783861"/>
                <a:gd name="connsiteY656" fmla="*/ 1067132 h 2912432"/>
                <a:gd name="connsiteX657" fmla="*/ 1956371 w 3783861"/>
                <a:gd name="connsiteY657" fmla="*/ 1092587 h 2912432"/>
                <a:gd name="connsiteX658" fmla="*/ 1921514 w 3783861"/>
                <a:gd name="connsiteY658" fmla="*/ 1088841 h 2912432"/>
                <a:gd name="connsiteX659" fmla="*/ 1913029 w 3783861"/>
                <a:gd name="connsiteY659" fmla="*/ 1135012 h 2912432"/>
                <a:gd name="connsiteX660" fmla="*/ 1920596 w 3783861"/>
                <a:gd name="connsiteY660" fmla="*/ 1155728 h 2912432"/>
                <a:gd name="connsiteX661" fmla="*/ 1923425 w 3783861"/>
                <a:gd name="connsiteY661" fmla="*/ 1203733 h 2912432"/>
                <a:gd name="connsiteX662" fmla="*/ 2009116 w 3783861"/>
                <a:gd name="connsiteY662" fmla="*/ 1233851 h 2912432"/>
                <a:gd name="connsiteX663" fmla="*/ 2008199 w 3783861"/>
                <a:gd name="connsiteY663" fmla="*/ 1255484 h 2912432"/>
                <a:gd name="connsiteX664" fmla="*/ 1995051 w 3783861"/>
                <a:gd name="connsiteY664" fmla="*/ 1289425 h 2912432"/>
                <a:gd name="connsiteX665" fmla="*/ 2015766 w 3783861"/>
                <a:gd name="connsiteY665" fmla="*/ 1274366 h 2912432"/>
                <a:gd name="connsiteX666" fmla="*/ 2034571 w 3783861"/>
                <a:gd name="connsiteY666" fmla="*/ 1297910 h 2912432"/>
                <a:gd name="connsiteX667" fmla="*/ 2005370 w 3783861"/>
                <a:gd name="connsiteY667" fmla="*/ 1323365 h 2912432"/>
                <a:gd name="connsiteX668" fmla="*/ 1963939 w 3783861"/>
                <a:gd name="connsiteY668" fmla="*/ 1340258 h 2912432"/>
                <a:gd name="connsiteX669" fmla="*/ 1963939 w 3783861"/>
                <a:gd name="connsiteY669" fmla="*/ 1381690 h 2912432"/>
                <a:gd name="connsiteX670" fmla="*/ 1941312 w 3783861"/>
                <a:gd name="connsiteY670" fmla="*/ 1397666 h 2912432"/>
                <a:gd name="connsiteX671" fmla="*/ 1918685 w 3783861"/>
                <a:gd name="connsiteY671" fmla="*/ 1362809 h 2912432"/>
                <a:gd name="connsiteX672" fmla="*/ 1924342 w 3783861"/>
                <a:gd name="connsiteY672" fmla="*/ 1329862 h 2912432"/>
                <a:gd name="connsiteX673" fmla="*/ 1875343 w 3783861"/>
                <a:gd name="connsiteY673" fmla="*/ 1315721 h 2912432"/>
                <a:gd name="connsiteX674" fmla="*/ 1906455 w 3783861"/>
                <a:gd name="connsiteY674" fmla="*/ 1310981 h 2912432"/>
                <a:gd name="connsiteX675" fmla="*/ 1929081 w 3783861"/>
                <a:gd name="connsiteY675" fmla="*/ 1294011 h 2912432"/>
                <a:gd name="connsiteX676" fmla="*/ 1978080 w 3783861"/>
                <a:gd name="connsiteY676" fmla="*/ 1290266 h 2912432"/>
                <a:gd name="connsiteX677" fmla="*/ 1954536 w 3783861"/>
                <a:gd name="connsiteY677" fmla="*/ 1253573 h 2912432"/>
                <a:gd name="connsiteX678" fmla="*/ 1920673 w 3783861"/>
                <a:gd name="connsiteY678" fmla="*/ 1250745 h 2912432"/>
                <a:gd name="connsiteX679" fmla="*/ 1955530 w 3783861"/>
                <a:gd name="connsiteY679" fmla="*/ 1244171 h 2912432"/>
                <a:gd name="connsiteX680" fmla="*/ 1930075 w 3783861"/>
                <a:gd name="connsiteY680" fmla="*/ 1229112 h 2912432"/>
                <a:gd name="connsiteX681" fmla="*/ 1882987 w 3783861"/>
                <a:gd name="connsiteY681" fmla="*/ 1218792 h 2912432"/>
                <a:gd name="connsiteX682" fmla="*/ 1833988 w 3783861"/>
                <a:gd name="connsiteY682" fmla="*/ 1230106 h 2912432"/>
                <a:gd name="connsiteX683" fmla="*/ 1790646 w 3783861"/>
                <a:gd name="connsiteY683" fmla="*/ 1259307 h 2912432"/>
                <a:gd name="connsiteX684" fmla="*/ 1828331 w 3783861"/>
                <a:gd name="connsiteY684" fmla="*/ 1280940 h 2912432"/>
                <a:gd name="connsiteX685" fmla="*/ 1860360 w 3783861"/>
                <a:gd name="connsiteY685" fmla="*/ 1305401 h 2912432"/>
                <a:gd name="connsiteX686" fmla="*/ 1840562 w 3783861"/>
                <a:gd name="connsiteY686" fmla="*/ 1316714 h 2912432"/>
                <a:gd name="connsiteX687" fmla="*/ 1823592 w 3783861"/>
                <a:gd name="connsiteY687" fmla="*/ 1328028 h 2912432"/>
                <a:gd name="connsiteX688" fmla="*/ 1820764 w 3783861"/>
                <a:gd name="connsiteY688" fmla="*/ 1355317 h 2912432"/>
                <a:gd name="connsiteX689" fmla="*/ 1781243 w 3783861"/>
                <a:gd name="connsiteY689" fmla="*/ 1354400 h 2912432"/>
                <a:gd name="connsiteX690" fmla="*/ 1698380 w 3783861"/>
                <a:gd name="connsiteY690" fmla="*/ 1364720 h 2912432"/>
                <a:gd name="connsiteX691" fmla="*/ 1631494 w 3783861"/>
                <a:gd name="connsiteY691" fmla="*/ 1348743 h 2912432"/>
                <a:gd name="connsiteX692" fmla="*/ 1586317 w 3783861"/>
                <a:gd name="connsiteY692" fmla="*/ 1338424 h 2912432"/>
                <a:gd name="connsiteX693" fmla="*/ 1548631 w 3783861"/>
                <a:gd name="connsiteY693" fmla="*/ 1319619 h 2912432"/>
                <a:gd name="connsiteX694" fmla="*/ 1526998 w 3783861"/>
                <a:gd name="connsiteY694" fmla="*/ 1285679 h 2912432"/>
                <a:gd name="connsiteX695" fmla="*/ 1457284 w 3783861"/>
                <a:gd name="connsiteY695" fmla="*/ 1288507 h 2912432"/>
                <a:gd name="connsiteX696" fmla="*/ 1395136 w 3783861"/>
                <a:gd name="connsiteY696" fmla="*/ 1315797 h 2912432"/>
                <a:gd name="connsiteX697" fmla="*/ 1413941 w 3783861"/>
                <a:gd name="connsiteY697" fmla="*/ 1333684 h 2912432"/>
                <a:gd name="connsiteX698" fmla="*/ 1453461 w 3783861"/>
                <a:gd name="connsiteY698" fmla="*/ 1320460 h 2912432"/>
                <a:gd name="connsiteX699" fmla="*/ 1509952 w 3783861"/>
                <a:gd name="connsiteY699" fmla="*/ 1304484 h 2912432"/>
                <a:gd name="connsiteX700" fmla="*/ 1440237 w 3783861"/>
                <a:gd name="connsiteY700" fmla="*/ 1341252 h 2912432"/>
                <a:gd name="connsiteX701" fmla="*/ 1444976 w 3783861"/>
                <a:gd name="connsiteY701" fmla="*/ 1399654 h 2912432"/>
                <a:gd name="connsiteX702" fmla="*/ 1434580 w 3783861"/>
                <a:gd name="connsiteY702" fmla="*/ 1431683 h 2912432"/>
                <a:gd name="connsiteX703" fmla="*/ 1408208 w 3783861"/>
                <a:gd name="connsiteY703" fmla="*/ 1420369 h 2912432"/>
                <a:gd name="connsiteX704" fmla="*/ 1403469 w 3783861"/>
                <a:gd name="connsiteY704" fmla="*/ 1385512 h 2912432"/>
                <a:gd name="connsiteX705" fmla="*/ 1381836 w 3783861"/>
                <a:gd name="connsiteY705" fmla="*/ 1373281 h 2912432"/>
                <a:gd name="connsiteX706" fmla="*/ 1353552 w 3783861"/>
                <a:gd name="connsiteY706" fmla="*/ 1363879 h 2912432"/>
                <a:gd name="connsiteX707" fmla="*/ 1315867 w 3783861"/>
                <a:gd name="connsiteY707" fmla="*/ 1354477 h 2912432"/>
                <a:gd name="connsiteX708" fmla="*/ 1237743 w 3783861"/>
                <a:gd name="connsiteY708" fmla="*/ 1367625 h 2912432"/>
                <a:gd name="connsiteX709" fmla="*/ 1112532 w 3783861"/>
                <a:gd name="connsiteY709" fmla="*/ 1359140 h 2912432"/>
                <a:gd name="connsiteX710" fmla="*/ 1160537 w 3783861"/>
                <a:gd name="connsiteY710" fmla="*/ 1326193 h 2912432"/>
                <a:gd name="connsiteX711" fmla="*/ 1144561 w 3783861"/>
                <a:gd name="connsiteY711" fmla="*/ 1294164 h 2912432"/>
                <a:gd name="connsiteX712" fmla="*/ 1075840 w 3783861"/>
                <a:gd name="connsiteY712" fmla="*/ 1277194 h 2912432"/>
                <a:gd name="connsiteX713" fmla="*/ 1013693 w 3783861"/>
                <a:gd name="connsiteY713" fmla="*/ 1271537 h 2912432"/>
                <a:gd name="connsiteX714" fmla="*/ 951546 w 3783861"/>
                <a:gd name="connsiteY714" fmla="*/ 1251739 h 2912432"/>
                <a:gd name="connsiteX715" fmla="*/ 868683 w 3783861"/>
                <a:gd name="connsiteY715" fmla="*/ 1223455 h 2912432"/>
                <a:gd name="connsiteX716" fmla="*/ 772596 w 3783861"/>
                <a:gd name="connsiteY716" fmla="*/ 1227201 h 2912432"/>
                <a:gd name="connsiteX717" fmla="*/ 723597 w 3783861"/>
                <a:gd name="connsiteY717" fmla="*/ 1245088 h 2912432"/>
                <a:gd name="connsiteX718" fmla="*/ 725508 w 3783861"/>
                <a:gd name="connsiteY718" fmla="*/ 1217799 h 2912432"/>
                <a:gd name="connsiteX719" fmla="*/ 711366 w 3783861"/>
                <a:gd name="connsiteY719" fmla="*/ 1184852 h 2912432"/>
                <a:gd name="connsiteX720" fmla="*/ 653958 w 3783861"/>
                <a:gd name="connsiteY720" fmla="*/ 1245088 h 2912432"/>
                <a:gd name="connsiteX721" fmla="*/ 589900 w 3783861"/>
                <a:gd name="connsiteY721" fmla="*/ 1160314 h 2912432"/>
                <a:gd name="connsiteX722" fmla="*/ 564445 w 3783861"/>
                <a:gd name="connsiteY722" fmla="*/ 1167806 h 2912432"/>
                <a:gd name="connsiteX723" fmla="*/ 549386 w 3783861"/>
                <a:gd name="connsiteY723" fmla="*/ 1192267 h 2912432"/>
                <a:gd name="connsiteX724" fmla="*/ 518274 w 3783861"/>
                <a:gd name="connsiteY724" fmla="*/ 1219557 h 2912432"/>
                <a:gd name="connsiteX725" fmla="*/ 476843 w 3783861"/>
                <a:gd name="connsiteY725" fmla="*/ 1226131 h 2912432"/>
                <a:gd name="connsiteX726" fmla="*/ 436329 w 3783861"/>
                <a:gd name="connsiteY726" fmla="*/ 1239279 h 2912432"/>
                <a:gd name="connsiteX727" fmla="*/ 370436 w 3783861"/>
                <a:gd name="connsiteY727" fmla="*/ 1275054 h 2912432"/>
                <a:gd name="connsiteX728" fmla="*/ 342153 w 3783861"/>
                <a:gd name="connsiteY728" fmla="*/ 1293858 h 2912432"/>
                <a:gd name="connsiteX729" fmla="*/ 352472 w 3783861"/>
                <a:gd name="connsiteY729" fmla="*/ 1270314 h 2912432"/>
                <a:gd name="connsiteX730" fmla="*/ 434418 w 3783861"/>
                <a:gd name="connsiteY730" fmla="*/ 1223226 h 2912432"/>
                <a:gd name="connsiteX731" fmla="*/ 501304 w 3783861"/>
                <a:gd name="connsiteY731" fmla="*/ 1191197 h 2912432"/>
                <a:gd name="connsiteX732" fmla="*/ 464612 w 3783861"/>
                <a:gd name="connsiteY732" fmla="*/ 1186458 h 2912432"/>
                <a:gd name="connsiteX733" fmla="*/ 397726 w 3783861"/>
                <a:gd name="connsiteY733" fmla="*/ 1211913 h 2912432"/>
                <a:gd name="connsiteX734" fmla="*/ 350638 w 3783861"/>
                <a:gd name="connsiteY734" fmla="*/ 1234539 h 2912432"/>
                <a:gd name="connsiteX735" fmla="*/ 320520 w 3783861"/>
                <a:gd name="connsiteY735" fmla="*/ 1243024 h 2912432"/>
                <a:gd name="connsiteX736" fmla="*/ 311118 w 3783861"/>
                <a:gd name="connsiteY736" fmla="*/ 1236450 h 2912432"/>
                <a:gd name="connsiteX737" fmla="*/ 288491 w 3783861"/>
                <a:gd name="connsiteY737" fmla="*/ 1227048 h 2912432"/>
                <a:gd name="connsiteX738" fmla="*/ 260207 w 3783861"/>
                <a:gd name="connsiteY738" fmla="*/ 1242107 h 2912432"/>
                <a:gd name="connsiteX739" fmla="*/ 230089 w 3783861"/>
                <a:gd name="connsiteY739" fmla="*/ 1269397 h 2912432"/>
                <a:gd name="connsiteX740" fmla="*/ 247059 w 3783861"/>
                <a:gd name="connsiteY740" fmla="*/ 1293858 h 2912432"/>
                <a:gd name="connsiteX741" fmla="*/ 183001 w 3783861"/>
                <a:gd name="connsiteY741" fmla="*/ 1276888 h 2912432"/>
                <a:gd name="connsiteX742" fmla="*/ 84162 w 3783861"/>
                <a:gd name="connsiteY742" fmla="*/ 1230717 h 2912432"/>
                <a:gd name="connsiteX743" fmla="*/ 5733 w 3783861"/>
                <a:gd name="connsiteY743" fmla="*/ 1224373 h 2912432"/>
                <a:gd name="connsiteX744" fmla="*/ 5733 w 3783861"/>
                <a:gd name="connsiteY744" fmla="*/ 1875198 h 2912432"/>
                <a:gd name="connsiteX745" fmla="*/ 28360 w 3783861"/>
                <a:gd name="connsiteY745" fmla="*/ 1879785 h 2912432"/>
                <a:gd name="connsiteX746" fmla="*/ 67269 w 3783861"/>
                <a:gd name="connsiteY746" fmla="*/ 1872293 h 2912432"/>
                <a:gd name="connsiteX747" fmla="*/ 96164 w 3783861"/>
                <a:gd name="connsiteY747" fmla="*/ 1893621 h 2912432"/>
                <a:gd name="connsiteX748" fmla="*/ 138894 w 3783861"/>
                <a:gd name="connsiteY748" fmla="*/ 1936352 h 2912432"/>
                <a:gd name="connsiteX749" fmla="*/ 171535 w 3783861"/>
                <a:gd name="connsiteY749" fmla="*/ 1957679 h 2912432"/>
                <a:gd name="connsiteX750" fmla="*/ 210444 w 3783861"/>
                <a:gd name="connsiteY750" fmla="*/ 1927561 h 2912432"/>
                <a:gd name="connsiteX751" fmla="*/ 268157 w 3783861"/>
                <a:gd name="connsiteY751" fmla="*/ 1930083 h 2912432"/>
                <a:gd name="connsiteX752" fmla="*/ 359811 w 3783861"/>
                <a:gd name="connsiteY752" fmla="*/ 2034274 h 2912432"/>
                <a:gd name="connsiteX753" fmla="*/ 435106 w 3783861"/>
                <a:gd name="connsiteY753" fmla="*/ 2123405 h 2912432"/>
                <a:gd name="connsiteX754" fmla="*/ 475314 w 3783861"/>
                <a:gd name="connsiteY754" fmla="*/ 2168658 h 2912432"/>
                <a:gd name="connsiteX755" fmla="*/ 484105 w 3783861"/>
                <a:gd name="connsiteY755" fmla="*/ 2207567 h 2912432"/>
                <a:gd name="connsiteX756" fmla="*/ 455134 w 3783861"/>
                <a:gd name="connsiteY756" fmla="*/ 2228054 h 2912432"/>
                <a:gd name="connsiteX757" fmla="*/ 473097 w 3783861"/>
                <a:gd name="connsiteY757" fmla="*/ 2249610 h 2912432"/>
                <a:gd name="connsiteX758" fmla="*/ 461784 w 3783861"/>
                <a:gd name="connsiteY758" fmla="*/ 2267497 h 2912432"/>
                <a:gd name="connsiteX759" fmla="*/ 469352 w 3783861"/>
                <a:gd name="connsiteY759" fmla="*/ 2299527 h 2912432"/>
                <a:gd name="connsiteX760" fmla="*/ 506044 w 3783861"/>
                <a:gd name="connsiteY760" fmla="*/ 2297616 h 2912432"/>
                <a:gd name="connsiteX761" fmla="*/ 515446 w 3783861"/>
                <a:gd name="connsiteY761" fmla="*/ 2322077 h 2912432"/>
                <a:gd name="connsiteX762" fmla="*/ 533333 w 3783861"/>
                <a:gd name="connsiteY762" fmla="*/ 2336219 h 2912432"/>
                <a:gd name="connsiteX763" fmla="*/ 568191 w 3783861"/>
                <a:gd name="connsiteY763" fmla="*/ 2357852 h 2912432"/>
                <a:gd name="connsiteX764" fmla="*/ 571019 w 3783861"/>
                <a:gd name="connsiteY764" fmla="*/ 2376656 h 2912432"/>
                <a:gd name="connsiteX765" fmla="*/ 569108 w 3783861"/>
                <a:gd name="connsiteY765" fmla="*/ 2402035 h 2912432"/>
                <a:gd name="connsiteX766" fmla="*/ 578510 w 3783861"/>
                <a:gd name="connsiteY766" fmla="*/ 2424662 h 2912432"/>
                <a:gd name="connsiteX767" fmla="*/ 623687 w 3783861"/>
                <a:gd name="connsiteY767" fmla="*/ 2441632 h 2912432"/>
                <a:gd name="connsiteX768" fmla="*/ 652888 w 3783861"/>
                <a:gd name="connsiteY768" fmla="*/ 2459519 h 2912432"/>
                <a:gd name="connsiteX769" fmla="*/ 689657 w 3783861"/>
                <a:gd name="connsiteY769" fmla="*/ 2470833 h 2912432"/>
                <a:gd name="connsiteX770" fmla="*/ 705633 w 3783861"/>
                <a:gd name="connsiteY770" fmla="*/ 2496211 h 2912432"/>
                <a:gd name="connsiteX771" fmla="*/ 737662 w 3783861"/>
                <a:gd name="connsiteY771" fmla="*/ 2500951 h 2912432"/>
                <a:gd name="connsiteX772" fmla="*/ 763117 w 3783861"/>
                <a:gd name="connsiteY772" fmla="*/ 2513182 h 2912432"/>
                <a:gd name="connsiteX773" fmla="*/ 795681 w 3783861"/>
                <a:gd name="connsiteY773" fmla="*/ 2552931 h 2912432"/>
                <a:gd name="connsiteX774" fmla="*/ 1966079 w 3783861"/>
                <a:gd name="connsiteY774" fmla="*/ 2546587 h 2912432"/>
                <a:gd name="connsiteX775" fmla="*/ 1980679 w 3783861"/>
                <a:gd name="connsiteY775" fmla="*/ 2527553 h 2912432"/>
                <a:gd name="connsiteX776" fmla="*/ 1998261 w 3783861"/>
                <a:gd name="connsiteY776" fmla="*/ 2560193 h 2912432"/>
                <a:gd name="connsiteX777" fmla="*/ 2034647 w 3783861"/>
                <a:gd name="connsiteY777" fmla="*/ 2572730 h 2912432"/>
                <a:gd name="connsiteX778" fmla="*/ 2073556 w 3783861"/>
                <a:gd name="connsiteY778" fmla="*/ 2574029 h 2912432"/>
                <a:gd name="connsiteX779" fmla="*/ 2108719 w 3783861"/>
                <a:gd name="connsiteY779" fmla="*/ 2587789 h 2912432"/>
                <a:gd name="connsiteX780" fmla="*/ 2145106 w 3783861"/>
                <a:gd name="connsiteY780" fmla="*/ 2594057 h 2912432"/>
                <a:gd name="connsiteX781" fmla="*/ 2205877 w 3783861"/>
                <a:gd name="connsiteY781" fmla="*/ 2602619 h 2912432"/>
                <a:gd name="connsiteX782" fmla="*/ 2261297 w 3783861"/>
                <a:gd name="connsiteY782" fmla="*/ 2550791 h 2912432"/>
                <a:gd name="connsiteX783" fmla="*/ 2351727 w 3783861"/>
                <a:gd name="connsiteY783" fmla="*/ 2588400 h 2912432"/>
                <a:gd name="connsiteX784" fmla="*/ 2396904 w 3783861"/>
                <a:gd name="connsiteY784" fmla="*/ 2620429 h 2912432"/>
                <a:gd name="connsiteX785" fmla="*/ 2420830 w 3783861"/>
                <a:gd name="connsiteY785" fmla="*/ 2679748 h 2912432"/>
                <a:gd name="connsiteX786" fmla="*/ 2445063 w 3783861"/>
                <a:gd name="connsiteY786" fmla="*/ 2696565 h 2912432"/>
                <a:gd name="connsiteX787" fmla="*/ 2509961 w 3783861"/>
                <a:gd name="connsiteY787" fmla="*/ 2705203 h 2912432"/>
                <a:gd name="connsiteX788" fmla="*/ 2589079 w 3783861"/>
                <a:gd name="connsiteY788" fmla="*/ 2725919 h 2912432"/>
                <a:gd name="connsiteX789" fmla="*/ 2604138 w 3783861"/>
                <a:gd name="connsiteY789" fmla="*/ 2784321 h 2912432"/>
                <a:gd name="connsiteX790" fmla="*/ 2549558 w 3783861"/>
                <a:gd name="connsiteY790" fmla="*/ 2771173 h 2912432"/>
                <a:gd name="connsiteX791" fmla="*/ 2536410 w 3783861"/>
                <a:gd name="connsiteY791" fmla="*/ 2808858 h 2912432"/>
                <a:gd name="connsiteX792" fmla="*/ 2506292 w 3783861"/>
                <a:gd name="connsiteY792" fmla="*/ 2874751 h 2912432"/>
                <a:gd name="connsiteX793" fmla="*/ 2505222 w 3783861"/>
                <a:gd name="connsiteY793" fmla="*/ 2874293 h 2912432"/>
                <a:gd name="connsiteX794" fmla="*/ 2512102 w 3783861"/>
                <a:gd name="connsiteY794" fmla="*/ 2907545 h 2912432"/>
                <a:gd name="connsiteX795" fmla="*/ 2564694 w 3783861"/>
                <a:gd name="connsiteY795" fmla="*/ 2880408 h 2912432"/>
                <a:gd name="connsiteX796" fmla="*/ 2619273 w 3783861"/>
                <a:gd name="connsiteY796" fmla="*/ 2886065 h 2912432"/>
                <a:gd name="connsiteX797" fmla="*/ 2645645 w 3783861"/>
                <a:gd name="connsiteY797" fmla="*/ 2876662 h 2912432"/>
                <a:gd name="connsiteX798" fmla="*/ 2645034 w 3783861"/>
                <a:gd name="connsiteY798" fmla="*/ 2880867 h 2912432"/>
                <a:gd name="connsiteX799" fmla="*/ 2657647 w 3783861"/>
                <a:gd name="connsiteY799" fmla="*/ 2870318 h 2912432"/>
                <a:gd name="connsiteX800" fmla="*/ 2655277 w 3783861"/>
                <a:gd name="connsiteY800" fmla="*/ 2853500 h 2912432"/>
                <a:gd name="connsiteX801" fmla="*/ 2625006 w 3783861"/>
                <a:gd name="connsiteY801" fmla="*/ 2844633 h 2912432"/>
                <a:gd name="connsiteX802" fmla="*/ 2711614 w 3783861"/>
                <a:gd name="connsiteY802" fmla="*/ 2810769 h 2912432"/>
                <a:gd name="connsiteX803" fmla="*/ 2770322 w 3783861"/>
                <a:gd name="connsiteY803" fmla="*/ 2806565 h 2912432"/>
                <a:gd name="connsiteX804" fmla="*/ 2827194 w 3783861"/>
                <a:gd name="connsiteY804" fmla="*/ 2763681 h 2912432"/>
                <a:gd name="connsiteX805" fmla="*/ 2972816 w 3783861"/>
                <a:gd name="connsiteY805" fmla="*/ 2762382 h 2912432"/>
                <a:gd name="connsiteX806" fmla="*/ 3025560 w 3783861"/>
                <a:gd name="connsiteY806" fmla="*/ 2707191 h 2912432"/>
                <a:gd name="connsiteX807" fmla="*/ 3079528 w 3783861"/>
                <a:gd name="connsiteY807" fmla="*/ 2631819 h 2912432"/>
                <a:gd name="connsiteX808" fmla="*/ 3136018 w 3783861"/>
                <a:gd name="connsiteY808" fmla="*/ 2648101 h 2912432"/>
                <a:gd name="connsiteX809" fmla="*/ 3171793 w 3783861"/>
                <a:gd name="connsiteY809" fmla="*/ 2766204 h 2912432"/>
                <a:gd name="connsiteX810" fmla="*/ 3216359 w 3783861"/>
                <a:gd name="connsiteY810" fmla="*/ 2747628 h 2912432"/>
                <a:gd name="connsiteX811" fmla="*/ 3266275 w 3783861"/>
                <a:gd name="connsiteY811" fmla="*/ 2711854 h 2912432"/>
                <a:gd name="connsiteX812" fmla="*/ 3269103 w 3783861"/>
                <a:gd name="connsiteY812" fmla="*/ 2729741 h 2912432"/>
                <a:gd name="connsiteX813" fmla="*/ 3307706 w 3783861"/>
                <a:gd name="connsiteY813" fmla="*/ 2744800 h 2912432"/>
                <a:gd name="connsiteX814" fmla="*/ 3275677 w 3783861"/>
                <a:gd name="connsiteY814" fmla="*/ 2753285 h 2912432"/>
                <a:gd name="connsiteX815" fmla="*/ 3221022 w 3783861"/>
                <a:gd name="connsiteY815" fmla="*/ 2781569 h 2912432"/>
                <a:gd name="connsiteX816" fmla="*/ 3216282 w 3783861"/>
                <a:gd name="connsiteY816" fmla="*/ 2828657 h 2912432"/>
                <a:gd name="connsiteX817" fmla="*/ 3271855 w 3783861"/>
                <a:gd name="connsiteY817" fmla="*/ 2818337 h 2912432"/>
                <a:gd name="connsiteX818" fmla="*/ 3312369 w 3783861"/>
                <a:gd name="connsiteY818" fmla="*/ 2783480 h 2912432"/>
                <a:gd name="connsiteX819" fmla="*/ 3410291 w 3783861"/>
                <a:gd name="connsiteY819" fmla="*/ 2757107 h 2912432"/>
                <a:gd name="connsiteX820" fmla="*/ 3418776 w 3783861"/>
                <a:gd name="connsiteY820" fmla="*/ 2735398 h 2912432"/>
                <a:gd name="connsiteX821" fmla="*/ 3475266 w 3783861"/>
                <a:gd name="connsiteY821" fmla="*/ 2714682 h 2912432"/>
                <a:gd name="connsiteX822" fmla="*/ 3458908 w 3783861"/>
                <a:gd name="connsiteY822" fmla="*/ 2698018 h 2912432"/>
                <a:gd name="connsiteX823" fmla="*/ 1008036 w 3783861"/>
                <a:gd name="connsiteY823" fmla="*/ 1477471 h 2912432"/>
                <a:gd name="connsiteX824" fmla="*/ 949635 w 3783861"/>
                <a:gd name="connsiteY824" fmla="*/ 1508125 h 2912432"/>
                <a:gd name="connsiteX825" fmla="*/ 921198 w 3783861"/>
                <a:gd name="connsiteY825" fmla="*/ 1525400 h 2912432"/>
                <a:gd name="connsiteX826" fmla="*/ 908509 w 3783861"/>
                <a:gd name="connsiteY826" fmla="*/ 1547874 h 2912432"/>
                <a:gd name="connsiteX827" fmla="*/ 854618 w 3783861"/>
                <a:gd name="connsiteY827" fmla="*/ 1571801 h 2912432"/>
                <a:gd name="connsiteX828" fmla="*/ 885271 w 3783861"/>
                <a:gd name="connsiteY828" fmla="*/ 1519361 h 2912432"/>
                <a:gd name="connsiteX829" fmla="*/ 835125 w 3783861"/>
                <a:gd name="connsiteY829" fmla="*/ 1550091 h 2912432"/>
                <a:gd name="connsiteX830" fmla="*/ 796981 w 3783861"/>
                <a:gd name="connsiteY830" fmla="*/ 1562780 h 2912432"/>
                <a:gd name="connsiteX831" fmla="*/ 778252 w 3783861"/>
                <a:gd name="connsiteY831" fmla="*/ 1547034 h 2912432"/>
                <a:gd name="connsiteX832" fmla="*/ 802255 w 3783861"/>
                <a:gd name="connsiteY832" fmla="*/ 1522343 h 2912432"/>
                <a:gd name="connsiteX833" fmla="*/ 804472 w 3783861"/>
                <a:gd name="connsiteY833" fmla="*/ 1495359 h 2912432"/>
                <a:gd name="connsiteX834" fmla="*/ 850872 w 3783861"/>
                <a:gd name="connsiteY834" fmla="*/ 1488632 h 2912432"/>
                <a:gd name="connsiteX835" fmla="*/ 797669 w 3783861"/>
                <a:gd name="connsiteY835" fmla="*/ 1469904 h 2912432"/>
                <a:gd name="connsiteX836" fmla="*/ 715341 w 3783861"/>
                <a:gd name="connsiteY836" fmla="*/ 1483357 h 2912432"/>
                <a:gd name="connsiteX837" fmla="*/ 827634 w 3783861"/>
                <a:gd name="connsiteY837" fmla="*/ 1450411 h 2912432"/>
                <a:gd name="connsiteX838" fmla="*/ 932435 w 3783861"/>
                <a:gd name="connsiteY838" fmla="*/ 1430154 h 2912432"/>
                <a:gd name="connsiteX839" fmla="*/ 912943 w 3783861"/>
                <a:gd name="connsiteY839" fmla="*/ 1468375 h 2912432"/>
                <a:gd name="connsiteX840" fmla="*/ 984798 w 3783861"/>
                <a:gd name="connsiteY840" fmla="*/ 1458667 h 2912432"/>
                <a:gd name="connsiteX841" fmla="*/ 1008036 w 3783861"/>
                <a:gd name="connsiteY841" fmla="*/ 1477471 h 2912432"/>
                <a:gd name="connsiteX842" fmla="*/ 1246075 w 3783861"/>
                <a:gd name="connsiteY842" fmla="*/ 1779952 h 2912432"/>
                <a:gd name="connsiteX843" fmla="*/ 1193636 w 3783861"/>
                <a:gd name="connsiteY843" fmla="*/ 1803114 h 2912432"/>
                <a:gd name="connsiteX844" fmla="*/ 1157709 w 3783861"/>
                <a:gd name="connsiteY844" fmla="*/ 1835295 h 2912432"/>
                <a:gd name="connsiteX845" fmla="*/ 1042435 w 3783861"/>
                <a:gd name="connsiteY845" fmla="*/ 1823371 h 2912432"/>
                <a:gd name="connsiteX846" fmla="*/ 1085854 w 3783861"/>
                <a:gd name="connsiteY846" fmla="*/ 1809152 h 2912432"/>
                <a:gd name="connsiteX847" fmla="*/ 1119564 w 3783861"/>
                <a:gd name="connsiteY847" fmla="*/ 1776206 h 2912432"/>
                <a:gd name="connsiteX848" fmla="*/ 1106111 w 3783861"/>
                <a:gd name="connsiteY848" fmla="*/ 1736533 h 2912432"/>
                <a:gd name="connsiteX849" fmla="*/ 1167493 w 3783861"/>
                <a:gd name="connsiteY849" fmla="*/ 1735768 h 2912432"/>
                <a:gd name="connsiteX850" fmla="*/ 1232622 w 3783861"/>
                <a:gd name="connsiteY850" fmla="*/ 1759771 h 2912432"/>
                <a:gd name="connsiteX851" fmla="*/ 1347896 w 3783861"/>
                <a:gd name="connsiteY851" fmla="*/ 1717040 h 2912432"/>
                <a:gd name="connsiteX852" fmla="*/ 1246075 w 3783861"/>
                <a:gd name="connsiteY852" fmla="*/ 1779952 h 2912432"/>
                <a:gd name="connsiteX853" fmla="*/ 1901409 w 3783861"/>
                <a:gd name="connsiteY853" fmla="*/ 2464488 h 2912432"/>
                <a:gd name="connsiteX854" fmla="*/ 1865635 w 3783861"/>
                <a:gd name="connsiteY854" fmla="*/ 2389116 h 2912432"/>
                <a:gd name="connsiteX855" fmla="*/ 1801577 w 3783861"/>
                <a:gd name="connsiteY855" fmla="*/ 2294940 h 2912432"/>
                <a:gd name="connsiteX856" fmla="*/ 1854321 w 3783861"/>
                <a:gd name="connsiteY856" fmla="*/ 2277970 h 2912432"/>
                <a:gd name="connsiteX857" fmla="*/ 1905155 w 3783861"/>
                <a:gd name="connsiteY857" fmla="*/ 2398519 h 2912432"/>
                <a:gd name="connsiteX858" fmla="*/ 1901409 w 3783861"/>
                <a:gd name="connsiteY858" fmla="*/ 2464488 h 2912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</a:cxnLst>
              <a:rect l="l" t="t" r="r" b="b"/>
              <a:pathLst>
                <a:path w="3783861" h="2912432">
                  <a:moveTo>
                    <a:pt x="752644" y="2548345"/>
                  </a:moveTo>
                  <a:cubicBezTo>
                    <a:pt x="740414" y="2535120"/>
                    <a:pt x="708385" y="2537949"/>
                    <a:pt x="703645" y="2525718"/>
                  </a:cubicBezTo>
                  <a:cubicBezTo>
                    <a:pt x="698906" y="2513487"/>
                    <a:pt x="669705" y="2469227"/>
                    <a:pt x="653729" y="2470145"/>
                  </a:cubicBezTo>
                  <a:cubicBezTo>
                    <a:pt x="637676" y="2471062"/>
                    <a:pt x="617037" y="2472056"/>
                    <a:pt x="598156" y="2457914"/>
                  </a:cubicBezTo>
                  <a:cubicBezTo>
                    <a:pt x="579351" y="2443772"/>
                    <a:pt x="567121" y="2442855"/>
                    <a:pt x="553896" y="2451340"/>
                  </a:cubicBezTo>
                  <a:cubicBezTo>
                    <a:pt x="540672" y="2459825"/>
                    <a:pt x="568038" y="2461660"/>
                    <a:pt x="567044" y="2471139"/>
                  </a:cubicBezTo>
                  <a:cubicBezTo>
                    <a:pt x="566127" y="2480541"/>
                    <a:pt x="575529" y="2486198"/>
                    <a:pt x="586843" y="2484287"/>
                  </a:cubicBezTo>
                  <a:cubicBezTo>
                    <a:pt x="598156" y="2482375"/>
                    <a:pt x="604730" y="2505919"/>
                    <a:pt x="616043" y="2506913"/>
                  </a:cubicBezTo>
                  <a:cubicBezTo>
                    <a:pt x="627357" y="2507831"/>
                    <a:pt x="631102" y="2525718"/>
                    <a:pt x="644327" y="2525718"/>
                  </a:cubicBezTo>
                  <a:cubicBezTo>
                    <a:pt x="657475" y="2525718"/>
                    <a:pt x="660303" y="2540777"/>
                    <a:pt x="666953" y="2549262"/>
                  </a:cubicBezTo>
                  <a:cubicBezTo>
                    <a:pt x="673527" y="2557747"/>
                    <a:pt x="688586" y="2550179"/>
                    <a:pt x="688586" y="2558664"/>
                  </a:cubicBezTo>
                  <a:cubicBezTo>
                    <a:pt x="688586" y="2566232"/>
                    <a:pt x="703645" y="2573112"/>
                    <a:pt x="707467" y="2582667"/>
                  </a:cubicBezTo>
                  <a:cubicBezTo>
                    <a:pt x="733228" y="2585725"/>
                    <a:pt x="755320" y="2588171"/>
                    <a:pt x="774583" y="2582820"/>
                  </a:cubicBezTo>
                  <a:cubicBezTo>
                    <a:pt x="774812" y="2576857"/>
                    <a:pt x="776265" y="2570360"/>
                    <a:pt x="779017" y="2565238"/>
                  </a:cubicBezTo>
                  <a:cubicBezTo>
                    <a:pt x="785591" y="2553008"/>
                    <a:pt x="764875" y="2561493"/>
                    <a:pt x="752644" y="2548345"/>
                  </a:cubicBezTo>
                  <a:close/>
                  <a:moveTo>
                    <a:pt x="720615" y="1051996"/>
                  </a:moveTo>
                  <a:cubicBezTo>
                    <a:pt x="754555" y="1059488"/>
                    <a:pt x="758225" y="1119800"/>
                    <a:pt x="780851" y="1119800"/>
                  </a:cubicBezTo>
                  <a:cubicBezTo>
                    <a:pt x="795910" y="1119800"/>
                    <a:pt x="784597" y="1100996"/>
                    <a:pt x="809135" y="1100996"/>
                  </a:cubicBezTo>
                  <a:cubicBezTo>
                    <a:pt x="833673" y="1100996"/>
                    <a:pt x="827939" y="1087848"/>
                    <a:pt x="850566" y="1089682"/>
                  </a:cubicBezTo>
                  <a:cubicBezTo>
                    <a:pt x="873193" y="1091593"/>
                    <a:pt x="891998" y="1084025"/>
                    <a:pt x="891998" y="1057653"/>
                  </a:cubicBezTo>
                  <a:cubicBezTo>
                    <a:pt x="891998" y="1031281"/>
                    <a:pt x="908968" y="1021878"/>
                    <a:pt x="931518" y="1016222"/>
                  </a:cubicBezTo>
                  <a:cubicBezTo>
                    <a:pt x="954145" y="1010565"/>
                    <a:pt x="933429" y="982358"/>
                    <a:pt x="965382" y="974790"/>
                  </a:cubicBezTo>
                  <a:cubicBezTo>
                    <a:pt x="997411" y="967222"/>
                    <a:pt x="1085930" y="929613"/>
                    <a:pt x="1100989" y="918300"/>
                  </a:cubicBezTo>
                  <a:cubicBezTo>
                    <a:pt x="1116048" y="906986"/>
                    <a:pt x="1082184" y="891927"/>
                    <a:pt x="1048244" y="871211"/>
                  </a:cubicBezTo>
                  <a:cubicBezTo>
                    <a:pt x="1014304" y="850496"/>
                    <a:pt x="988008" y="844839"/>
                    <a:pt x="961636" y="861809"/>
                  </a:cubicBezTo>
                  <a:cubicBezTo>
                    <a:pt x="935264" y="878779"/>
                    <a:pt x="955979" y="843004"/>
                    <a:pt x="935264" y="852407"/>
                  </a:cubicBezTo>
                  <a:cubicBezTo>
                    <a:pt x="914548" y="861809"/>
                    <a:pt x="858057" y="837348"/>
                    <a:pt x="850490" y="827945"/>
                  </a:cubicBezTo>
                  <a:cubicBezTo>
                    <a:pt x="842998" y="818543"/>
                    <a:pt x="741255" y="848661"/>
                    <a:pt x="716793" y="848661"/>
                  </a:cubicBezTo>
                  <a:cubicBezTo>
                    <a:pt x="692332" y="848661"/>
                    <a:pt x="718704" y="875034"/>
                    <a:pt x="735598" y="888182"/>
                  </a:cubicBezTo>
                  <a:cubicBezTo>
                    <a:pt x="752568" y="901406"/>
                    <a:pt x="694167" y="942761"/>
                    <a:pt x="705480" y="952240"/>
                  </a:cubicBezTo>
                  <a:cubicBezTo>
                    <a:pt x="716793" y="961642"/>
                    <a:pt x="694167" y="986103"/>
                    <a:pt x="667794" y="1016222"/>
                  </a:cubicBezTo>
                  <a:cubicBezTo>
                    <a:pt x="641498" y="1046340"/>
                    <a:pt x="686675" y="1044429"/>
                    <a:pt x="720615" y="1051996"/>
                  </a:cubicBezTo>
                  <a:close/>
                  <a:moveTo>
                    <a:pt x="1662224" y="1206409"/>
                  </a:moveTo>
                  <a:cubicBezTo>
                    <a:pt x="1673537" y="1193261"/>
                    <a:pt x="1720625" y="1232781"/>
                    <a:pt x="1722536" y="1204498"/>
                  </a:cubicBezTo>
                  <a:cubicBezTo>
                    <a:pt x="1724447" y="1176214"/>
                    <a:pt x="1669791" y="1163066"/>
                    <a:pt x="1647241" y="1148007"/>
                  </a:cubicBezTo>
                  <a:cubicBezTo>
                    <a:pt x="1624614" y="1132948"/>
                    <a:pt x="1615212" y="1140440"/>
                    <a:pt x="1579437" y="1114067"/>
                  </a:cubicBezTo>
                  <a:cubicBezTo>
                    <a:pt x="1543663" y="1087695"/>
                    <a:pt x="1588840" y="1074547"/>
                    <a:pt x="1562467" y="1053831"/>
                  </a:cubicBezTo>
                  <a:cubicBezTo>
                    <a:pt x="1536095" y="1033115"/>
                    <a:pt x="1526693" y="976625"/>
                    <a:pt x="1545497" y="957820"/>
                  </a:cubicBezTo>
                  <a:cubicBezTo>
                    <a:pt x="1564302" y="938939"/>
                    <a:pt x="1585017" y="910732"/>
                    <a:pt x="1551154" y="897507"/>
                  </a:cubicBezTo>
                  <a:cubicBezTo>
                    <a:pt x="1517290" y="884359"/>
                    <a:pt x="1462634" y="908821"/>
                    <a:pt x="1468291" y="916312"/>
                  </a:cubicBezTo>
                  <a:cubicBezTo>
                    <a:pt x="1473948" y="923880"/>
                    <a:pt x="1521036" y="950252"/>
                    <a:pt x="1521036" y="961489"/>
                  </a:cubicBezTo>
                  <a:cubicBezTo>
                    <a:pt x="1521036" y="972803"/>
                    <a:pt x="1477693" y="929460"/>
                    <a:pt x="1462634" y="938862"/>
                  </a:cubicBezTo>
                  <a:cubicBezTo>
                    <a:pt x="1447575" y="948265"/>
                    <a:pt x="1430605" y="920058"/>
                    <a:pt x="1417457" y="938862"/>
                  </a:cubicBezTo>
                  <a:cubicBezTo>
                    <a:pt x="1404309" y="957744"/>
                    <a:pt x="1434427" y="1023636"/>
                    <a:pt x="1445741" y="1042441"/>
                  </a:cubicBezTo>
                  <a:cubicBezTo>
                    <a:pt x="1457054" y="1061246"/>
                    <a:pt x="1434427" y="1061246"/>
                    <a:pt x="1419368" y="1065068"/>
                  </a:cubicBezTo>
                  <a:cubicBezTo>
                    <a:pt x="1404309" y="1068814"/>
                    <a:pt x="1402398" y="1012323"/>
                    <a:pt x="1387339" y="991607"/>
                  </a:cubicBezTo>
                  <a:cubicBezTo>
                    <a:pt x="1372280" y="970892"/>
                    <a:pt x="1312044" y="946430"/>
                    <a:pt x="1308222" y="961489"/>
                  </a:cubicBezTo>
                  <a:cubicBezTo>
                    <a:pt x="1304477" y="976548"/>
                    <a:pt x="1345908" y="976548"/>
                    <a:pt x="1340251" y="997264"/>
                  </a:cubicBezTo>
                  <a:cubicBezTo>
                    <a:pt x="1334595" y="1017980"/>
                    <a:pt x="1312044" y="984116"/>
                    <a:pt x="1291252" y="1001010"/>
                  </a:cubicBezTo>
                  <a:cubicBezTo>
                    <a:pt x="1270537" y="1017980"/>
                    <a:pt x="1274282" y="1006666"/>
                    <a:pt x="1278104" y="989696"/>
                  </a:cubicBezTo>
                  <a:cubicBezTo>
                    <a:pt x="1281850" y="972726"/>
                    <a:pt x="1247986" y="953922"/>
                    <a:pt x="1210301" y="957667"/>
                  </a:cubicBezTo>
                  <a:cubicBezTo>
                    <a:pt x="1172615" y="961413"/>
                    <a:pt x="1193331" y="987785"/>
                    <a:pt x="1182017" y="997188"/>
                  </a:cubicBezTo>
                  <a:cubicBezTo>
                    <a:pt x="1170704" y="1006590"/>
                    <a:pt x="1114213" y="991531"/>
                    <a:pt x="1149988" y="984040"/>
                  </a:cubicBezTo>
                  <a:cubicBezTo>
                    <a:pt x="1185763" y="976472"/>
                    <a:pt x="1170704" y="955756"/>
                    <a:pt x="1157556" y="935040"/>
                  </a:cubicBezTo>
                  <a:cubicBezTo>
                    <a:pt x="1144408" y="914325"/>
                    <a:pt x="1108557" y="938786"/>
                    <a:pt x="1050232" y="959502"/>
                  </a:cubicBezTo>
                  <a:cubicBezTo>
                    <a:pt x="991830" y="980217"/>
                    <a:pt x="965458" y="1002844"/>
                    <a:pt x="973026" y="1004679"/>
                  </a:cubicBezTo>
                  <a:cubicBezTo>
                    <a:pt x="980593" y="1006590"/>
                    <a:pt x="982428" y="1015992"/>
                    <a:pt x="959878" y="1034797"/>
                  </a:cubicBezTo>
                  <a:cubicBezTo>
                    <a:pt x="937251" y="1053602"/>
                    <a:pt x="959878" y="1070572"/>
                    <a:pt x="980593" y="1070572"/>
                  </a:cubicBezTo>
                  <a:cubicBezTo>
                    <a:pt x="1001309" y="1070572"/>
                    <a:pt x="983040" y="1087160"/>
                    <a:pt x="997563" y="1091287"/>
                  </a:cubicBezTo>
                  <a:cubicBezTo>
                    <a:pt x="1010788" y="1095033"/>
                    <a:pt x="1078592" y="1064915"/>
                    <a:pt x="1097396" y="1078140"/>
                  </a:cubicBezTo>
                  <a:cubicBezTo>
                    <a:pt x="1116201" y="1091287"/>
                    <a:pt x="986250" y="1098855"/>
                    <a:pt x="986250" y="1121482"/>
                  </a:cubicBezTo>
                  <a:cubicBezTo>
                    <a:pt x="986250" y="1144109"/>
                    <a:pt x="1057799" y="1157257"/>
                    <a:pt x="1110544" y="1147854"/>
                  </a:cubicBezTo>
                  <a:cubicBezTo>
                    <a:pt x="1163289" y="1138452"/>
                    <a:pt x="1255554" y="1155422"/>
                    <a:pt x="1255554" y="1168570"/>
                  </a:cubicBezTo>
                  <a:cubicBezTo>
                    <a:pt x="1255554" y="1181718"/>
                    <a:pt x="1193407" y="1177972"/>
                    <a:pt x="1146319" y="1176061"/>
                  </a:cubicBezTo>
                  <a:cubicBezTo>
                    <a:pt x="1099231" y="1174150"/>
                    <a:pt x="1018279" y="1189209"/>
                    <a:pt x="1022025" y="1204345"/>
                  </a:cubicBezTo>
                  <a:cubicBezTo>
                    <a:pt x="1026229" y="1221162"/>
                    <a:pt x="1031427" y="1221315"/>
                    <a:pt x="1080426" y="1243865"/>
                  </a:cubicBezTo>
                  <a:cubicBezTo>
                    <a:pt x="1129425" y="1266492"/>
                    <a:pt x="1180259" y="1232552"/>
                    <a:pt x="1178348" y="1264581"/>
                  </a:cubicBezTo>
                  <a:cubicBezTo>
                    <a:pt x="1176437" y="1296610"/>
                    <a:pt x="1204720" y="1304101"/>
                    <a:pt x="1270613" y="1306013"/>
                  </a:cubicBezTo>
                  <a:cubicBezTo>
                    <a:pt x="1336506" y="1307924"/>
                    <a:pt x="1366624" y="1275894"/>
                    <a:pt x="1398653" y="1277805"/>
                  </a:cubicBezTo>
                  <a:cubicBezTo>
                    <a:pt x="1430682" y="1279717"/>
                    <a:pt x="1445741" y="1274060"/>
                    <a:pt x="1460800" y="1251433"/>
                  </a:cubicBezTo>
                  <a:cubicBezTo>
                    <a:pt x="1475859" y="1228806"/>
                    <a:pt x="1489083" y="1242031"/>
                    <a:pt x="1492829" y="1253344"/>
                  </a:cubicBezTo>
                  <a:cubicBezTo>
                    <a:pt x="1496575" y="1264657"/>
                    <a:pt x="1538006" y="1262746"/>
                    <a:pt x="1547485" y="1272149"/>
                  </a:cubicBezTo>
                  <a:cubicBezTo>
                    <a:pt x="1571487" y="1296151"/>
                    <a:pt x="1651063" y="1289119"/>
                    <a:pt x="1681181" y="1274060"/>
                  </a:cubicBezTo>
                  <a:cubicBezTo>
                    <a:pt x="1711299" y="1259001"/>
                    <a:pt x="1668033" y="1217569"/>
                    <a:pt x="1652898" y="1236374"/>
                  </a:cubicBezTo>
                  <a:cubicBezTo>
                    <a:pt x="1637839" y="1255179"/>
                    <a:pt x="1624691" y="1243865"/>
                    <a:pt x="1620869" y="1234463"/>
                  </a:cubicBezTo>
                  <a:cubicBezTo>
                    <a:pt x="1617047" y="1225290"/>
                    <a:pt x="1650987" y="1219633"/>
                    <a:pt x="1662224" y="1206409"/>
                  </a:cubicBezTo>
                  <a:close/>
                  <a:moveTo>
                    <a:pt x="946577" y="743171"/>
                  </a:moveTo>
                  <a:cubicBezTo>
                    <a:pt x="980517" y="746917"/>
                    <a:pt x="1014381" y="716799"/>
                    <a:pt x="1012470" y="699829"/>
                  </a:cubicBezTo>
                  <a:cubicBezTo>
                    <a:pt x="1010635" y="682859"/>
                    <a:pt x="929760" y="741260"/>
                    <a:pt x="946577" y="743171"/>
                  </a:cubicBezTo>
                  <a:close/>
                  <a:moveTo>
                    <a:pt x="790254" y="690427"/>
                  </a:moveTo>
                  <a:cubicBezTo>
                    <a:pt x="803478" y="696083"/>
                    <a:pt x="790254" y="722456"/>
                    <a:pt x="805313" y="714888"/>
                  </a:cubicBezTo>
                  <a:cubicBezTo>
                    <a:pt x="820372" y="707320"/>
                    <a:pt x="824117" y="705486"/>
                    <a:pt x="835431" y="709231"/>
                  </a:cubicBezTo>
                  <a:cubicBezTo>
                    <a:pt x="855764" y="716035"/>
                    <a:pt x="859892" y="697918"/>
                    <a:pt x="869294" y="688516"/>
                  </a:cubicBezTo>
                  <a:cubicBezTo>
                    <a:pt x="878697" y="679113"/>
                    <a:pt x="874951" y="722379"/>
                    <a:pt x="899412" y="722379"/>
                  </a:cubicBezTo>
                  <a:cubicBezTo>
                    <a:pt x="920128" y="722379"/>
                    <a:pt x="916382" y="677202"/>
                    <a:pt x="935187" y="690350"/>
                  </a:cubicBezTo>
                  <a:cubicBezTo>
                    <a:pt x="953992" y="703498"/>
                    <a:pt x="959648" y="684693"/>
                    <a:pt x="963470" y="671545"/>
                  </a:cubicBezTo>
                  <a:cubicBezTo>
                    <a:pt x="967216" y="658397"/>
                    <a:pt x="967216" y="635771"/>
                    <a:pt x="987932" y="632025"/>
                  </a:cubicBezTo>
                  <a:cubicBezTo>
                    <a:pt x="1008647" y="628279"/>
                    <a:pt x="991677" y="652741"/>
                    <a:pt x="1001080" y="669711"/>
                  </a:cubicBezTo>
                  <a:cubicBezTo>
                    <a:pt x="1014763" y="694402"/>
                    <a:pt x="1038766" y="671622"/>
                    <a:pt x="1040600" y="660309"/>
                  </a:cubicBezTo>
                  <a:cubicBezTo>
                    <a:pt x="1042511" y="648995"/>
                    <a:pt x="1076375" y="656563"/>
                    <a:pt x="1074464" y="643338"/>
                  </a:cubicBezTo>
                  <a:cubicBezTo>
                    <a:pt x="1072553" y="630114"/>
                    <a:pt x="1083866" y="626368"/>
                    <a:pt x="1074464" y="611309"/>
                  </a:cubicBezTo>
                  <a:cubicBezTo>
                    <a:pt x="1065061" y="596250"/>
                    <a:pt x="1089523" y="599996"/>
                    <a:pt x="1100836" y="588683"/>
                  </a:cubicBezTo>
                  <a:cubicBezTo>
                    <a:pt x="1112149" y="577369"/>
                    <a:pt x="1085777" y="586772"/>
                    <a:pt x="1066973" y="569878"/>
                  </a:cubicBezTo>
                  <a:cubicBezTo>
                    <a:pt x="1048168" y="552908"/>
                    <a:pt x="1040600" y="575535"/>
                    <a:pt x="1040600" y="586848"/>
                  </a:cubicBezTo>
                  <a:cubicBezTo>
                    <a:pt x="1040600" y="598161"/>
                    <a:pt x="1004825" y="588759"/>
                    <a:pt x="984110" y="581191"/>
                  </a:cubicBezTo>
                  <a:cubicBezTo>
                    <a:pt x="963394" y="573624"/>
                    <a:pt x="937022" y="605653"/>
                    <a:pt x="906904" y="620712"/>
                  </a:cubicBezTo>
                  <a:cubicBezTo>
                    <a:pt x="876786" y="635771"/>
                    <a:pt x="874875" y="662143"/>
                    <a:pt x="846668" y="660232"/>
                  </a:cubicBezTo>
                  <a:cubicBezTo>
                    <a:pt x="818537" y="658397"/>
                    <a:pt x="777106" y="684770"/>
                    <a:pt x="790254" y="690427"/>
                  </a:cubicBezTo>
                  <a:close/>
                  <a:moveTo>
                    <a:pt x="1084095" y="680948"/>
                  </a:moveTo>
                  <a:cubicBezTo>
                    <a:pt x="1057723" y="682859"/>
                    <a:pt x="1059634" y="709231"/>
                    <a:pt x="1089752" y="709231"/>
                  </a:cubicBezTo>
                  <a:cubicBezTo>
                    <a:pt x="1119870" y="709231"/>
                    <a:pt x="1129272" y="718634"/>
                    <a:pt x="1086006" y="716723"/>
                  </a:cubicBezTo>
                  <a:cubicBezTo>
                    <a:pt x="1042664" y="714812"/>
                    <a:pt x="1023859" y="752497"/>
                    <a:pt x="1053977" y="745006"/>
                  </a:cubicBezTo>
                  <a:cubicBezTo>
                    <a:pt x="1084095" y="737438"/>
                    <a:pt x="1119870" y="737438"/>
                    <a:pt x="1097320" y="745006"/>
                  </a:cubicBezTo>
                  <a:cubicBezTo>
                    <a:pt x="1074693" y="752574"/>
                    <a:pt x="1013158" y="757695"/>
                    <a:pt x="1022025" y="769467"/>
                  </a:cubicBezTo>
                  <a:cubicBezTo>
                    <a:pt x="1027682" y="776959"/>
                    <a:pt x="1052143" y="775124"/>
                    <a:pt x="1076604" y="784526"/>
                  </a:cubicBezTo>
                  <a:cubicBezTo>
                    <a:pt x="1101065" y="793929"/>
                    <a:pt x="1116124" y="799585"/>
                    <a:pt x="1135006" y="778870"/>
                  </a:cubicBezTo>
                  <a:cubicBezTo>
                    <a:pt x="1153810" y="758154"/>
                    <a:pt x="1178348" y="737438"/>
                    <a:pt x="1168869" y="765722"/>
                  </a:cubicBezTo>
                  <a:cubicBezTo>
                    <a:pt x="1159467" y="794005"/>
                    <a:pt x="1198987" y="773213"/>
                    <a:pt x="1249821" y="771378"/>
                  </a:cubicBezTo>
                  <a:cubicBezTo>
                    <a:pt x="1300655" y="769467"/>
                    <a:pt x="1240419" y="801497"/>
                    <a:pt x="1187674" y="805319"/>
                  </a:cubicBezTo>
                  <a:cubicBezTo>
                    <a:pt x="1134929" y="809141"/>
                    <a:pt x="1144331" y="835437"/>
                    <a:pt x="1185763" y="844839"/>
                  </a:cubicBezTo>
                  <a:cubicBezTo>
                    <a:pt x="1227194" y="854241"/>
                    <a:pt x="1315714" y="818467"/>
                    <a:pt x="1336429" y="797751"/>
                  </a:cubicBezTo>
                  <a:cubicBezTo>
                    <a:pt x="1357145" y="777035"/>
                    <a:pt x="1375950" y="809064"/>
                    <a:pt x="1396665" y="794005"/>
                  </a:cubicBezTo>
                  <a:cubicBezTo>
                    <a:pt x="1417381" y="778946"/>
                    <a:pt x="1456978" y="795916"/>
                    <a:pt x="1492676" y="788349"/>
                  </a:cubicBezTo>
                  <a:cubicBezTo>
                    <a:pt x="1528451" y="780781"/>
                    <a:pt x="1534107" y="713053"/>
                    <a:pt x="1507735" y="701740"/>
                  </a:cubicBezTo>
                  <a:cubicBezTo>
                    <a:pt x="1481363" y="690427"/>
                    <a:pt x="1481363" y="714964"/>
                    <a:pt x="1460647" y="718710"/>
                  </a:cubicBezTo>
                  <a:cubicBezTo>
                    <a:pt x="1439931" y="722456"/>
                    <a:pt x="1428618" y="696083"/>
                    <a:pt x="1411648" y="679190"/>
                  </a:cubicBezTo>
                  <a:cubicBezTo>
                    <a:pt x="1394678" y="662220"/>
                    <a:pt x="1405991" y="630190"/>
                    <a:pt x="1381530" y="634013"/>
                  </a:cubicBezTo>
                  <a:cubicBezTo>
                    <a:pt x="1357221" y="637758"/>
                    <a:pt x="1304324" y="677355"/>
                    <a:pt x="1336353" y="681101"/>
                  </a:cubicBezTo>
                  <a:cubicBezTo>
                    <a:pt x="1368382" y="684846"/>
                    <a:pt x="1357069" y="701816"/>
                    <a:pt x="1340098" y="709384"/>
                  </a:cubicBezTo>
                  <a:cubicBezTo>
                    <a:pt x="1323128" y="716875"/>
                    <a:pt x="1379619" y="730100"/>
                    <a:pt x="1372128" y="741413"/>
                  </a:cubicBezTo>
                  <a:cubicBezTo>
                    <a:pt x="1364636" y="752727"/>
                    <a:pt x="1277951" y="743324"/>
                    <a:pt x="1274206" y="724443"/>
                  </a:cubicBezTo>
                  <a:cubicBezTo>
                    <a:pt x="1270460" y="705639"/>
                    <a:pt x="1202656" y="671698"/>
                    <a:pt x="1174373" y="679266"/>
                  </a:cubicBezTo>
                  <a:cubicBezTo>
                    <a:pt x="1146090" y="686757"/>
                    <a:pt x="1157403" y="656639"/>
                    <a:pt x="1129196" y="654805"/>
                  </a:cubicBezTo>
                  <a:cubicBezTo>
                    <a:pt x="1100989" y="652741"/>
                    <a:pt x="1110468" y="679113"/>
                    <a:pt x="1084095" y="680948"/>
                  </a:cubicBezTo>
                  <a:close/>
                  <a:moveTo>
                    <a:pt x="1182017" y="545416"/>
                  </a:moveTo>
                  <a:cubicBezTo>
                    <a:pt x="1191420" y="522790"/>
                    <a:pt x="1119641" y="526535"/>
                    <a:pt x="1125527" y="534103"/>
                  </a:cubicBezTo>
                  <a:cubicBezTo>
                    <a:pt x="1138675" y="551073"/>
                    <a:pt x="1172615" y="567967"/>
                    <a:pt x="1182017" y="545416"/>
                  </a:cubicBezTo>
                  <a:close/>
                  <a:moveTo>
                    <a:pt x="1338340" y="535938"/>
                  </a:moveTo>
                  <a:cubicBezTo>
                    <a:pt x="1362802" y="532192"/>
                    <a:pt x="1351565" y="513311"/>
                    <a:pt x="1311968" y="518968"/>
                  </a:cubicBezTo>
                  <a:cubicBezTo>
                    <a:pt x="1272371" y="524624"/>
                    <a:pt x="1204644" y="524548"/>
                    <a:pt x="1204644" y="552831"/>
                  </a:cubicBezTo>
                  <a:cubicBezTo>
                    <a:pt x="1204644" y="575458"/>
                    <a:pt x="1217792" y="586695"/>
                    <a:pt x="1261134" y="590517"/>
                  </a:cubicBezTo>
                  <a:cubicBezTo>
                    <a:pt x="1304477" y="594263"/>
                    <a:pt x="1342162" y="552831"/>
                    <a:pt x="1321447" y="552831"/>
                  </a:cubicBezTo>
                  <a:cubicBezTo>
                    <a:pt x="1300655" y="552908"/>
                    <a:pt x="1313803" y="539760"/>
                    <a:pt x="1338340" y="535938"/>
                  </a:cubicBezTo>
                  <a:close/>
                  <a:moveTo>
                    <a:pt x="1246075" y="500163"/>
                  </a:moveTo>
                  <a:cubicBezTo>
                    <a:pt x="1264880" y="507731"/>
                    <a:pt x="1283761" y="483193"/>
                    <a:pt x="1296909" y="494506"/>
                  </a:cubicBezTo>
                  <a:cubicBezTo>
                    <a:pt x="1310057" y="505820"/>
                    <a:pt x="1368458" y="515222"/>
                    <a:pt x="1368458" y="485104"/>
                  </a:cubicBezTo>
                  <a:cubicBezTo>
                    <a:pt x="1368458" y="454986"/>
                    <a:pt x="1294998" y="451240"/>
                    <a:pt x="1276193" y="462477"/>
                  </a:cubicBezTo>
                  <a:cubicBezTo>
                    <a:pt x="1257389" y="473791"/>
                    <a:pt x="1170704" y="477536"/>
                    <a:pt x="1195242" y="496341"/>
                  </a:cubicBezTo>
                  <a:cubicBezTo>
                    <a:pt x="1210224" y="507960"/>
                    <a:pt x="1227194" y="492672"/>
                    <a:pt x="1246075" y="500163"/>
                  </a:cubicBezTo>
                  <a:close/>
                  <a:moveTo>
                    <a:pt x="1560556" y="441838"/>
                  </a:moveTo>
                  <a:cubicBezTo>
                    <a:pt x="1583183" y="426779"/>
                    <a:pt x="1624614" y="451240"/>
                    <a:pt x="1617047" y="468210"/>
                  </a:cubicBezTo>
                  <a:cubicBezTo>
                    <a:pt x="1609479" y="485180"/>
                    <a:pt x="1544351" y="464770"/>
                    <a:pt x="1549243" y="479524"/>
                  </a:cubicBezTo>
                  <a:cubicBezTo>
                    <a:pt x="1551154" y="485180"/>
                    <a:pt x="1558645" y="507807"/>
                    <a:pt x="1603822" y="494583"/>
                  </a:cubicBezTo>
                  <a:cubicBezTo>
                    <a:pt x="1648999" y="481435"/>
                    <a:pt x="1686685" y="490837"/>
                    <a:pt x="1716803" y="515298"/>
                  </a:cubicBezTo>
                  <a:cubicBezTo>
                    <a:pt x="1746921" y="539760"/>
                    <a:pt x="1775204" y="549239"/>
                    <a:pt x="1795920" y="524701"/>
                  </a:cubicBezTo>
                  <a:cubicBezTo>
                    <a:pt x="1816636" y="500239"/>
                    <a:pt x="1769548" y="496417"/>
                    <a:pt x="1778950" y="477613"/>
                  </a:cubicBezTo>
                  <a:cubicBezTo>
                    <a:pt x="1788352" y="458808"/>
                    <a:pt x="1748832" y="447495"/>
                    <a:pt x="1728116" y="447495"/>
                  </a:cubicBezTo>
                  <a:cubicBezTo>
                    <a:pt x="1707401" y="447495"/>
                    <a:pt x="1699833" y="409809"/>
                    <a:pt x="1682939" y="417376"/>
                  </a:cubicBezTo>
                  <a:cubicBezTo>
                    <a:pt x="1665969" y="424944"/>
                    <a:pt x="1654732" y="438092"/>
                    <a:pt x="1654732" y="413631"/>
                  </a:cubicBezTo>
                  <a:cubicBezTo>
                    <a:pt x="1654732" y="389169"/>
                    <a:pt x="1556810" y="387258"/>
                    <a:pt x="1532273" y="396661"/>
                  </a:cubicBezTo>
                  <a:cubicBezTo>
                    <a:pt x="1507811" y="406063"/>
                    <a:pt x="1537929" y="456897"/>
                    <a:pt x="1560556" y="441838"/>
                  </a:cubicBezTo>
                  <a:close/>
                  <a:moveTo>
                    <a:pt x="1573704" y="599996"/>
                  </a:moveTo>
                  <a:cubicBezTo>
                    <a:pt x="1588763" y="581191"/>
                    <a:pt x="1513468" y="520879"/>
                    <a:pt x="1509646" y="549162"/>
                  </a:cubicBezTo>
                  <a:cubicBezTo>
                    <a:pt x="1505900" y="577446"/>
                    <a:pt x="1557728" y="620024"/>
                    <a:pt x="1573704" y="599996"/>
                  </a:cubicBezTo>
                  <a:close/>
                  <a:moveTo>
                    <a:pt x="1818547" y="353318"/>
                  </a:moveTo>
                  <a:cubicBezTo>
                    <a:pt x="1831771" y="330691"/>
                    <a:pt x="1739124" y="312957"/>
                    <a:pt x="1762056" y="332602"/>
                  </a:cubicBezTo>
                  <a:cubicBezTo>
                    <a:pt x="1775281" y="343916"/>
                    <a:pt x="1805399" y="375869"/>
                    <a:pt x="1818547" y="353318"/>
                  </a:cubicBezTo>
                  <a:close/>
                  <a:moveTo>
                    <a:pt x="1605733" y="780781"/>
                  </a:moveTo>
                  <a:cubicBezTo>
                    <a:pt x="1618881" y="765722"/>
                    <a:pt x="1577450" y="733693"/>
                    <a:pt x="1566213" y="760065"/>
                  </a:cubicBezTo>
                  <a:cubicBezTo>
                    <a:pt x="1554899" y="786438"/>
                    <a:pt x="1592356" y="796146"/>
                    <a:pt x="1605733" y="780781"/>
                  </a:cubicBezTo>
                  <a:close/>
                  <a:moveTo>
                    <a:pt x="1818547" y="648995"/>
                  </a:moveTo>
                  <a:cubicBezTo>
                    <a:pt x="1816636" y="667800"/>
                    <a:pt x="1773370" y="645249"/>
                    <a:pt x="1739430" y="632025"/>
                  </a:cubicBezTo>
                  <a:cubicBezTo>
                    <a:pt x="1705566" y="618877"/>
                    <a:pt x="1726282" y="658397"/>
                    <a:pt x="1752654" y="681024"/>
                  </a:cubicBezTo>
                  <a:cubicBezTo>
                    <a:pt x="1779026" y="703651"/>
                    <a:pt x="1739430" y="692338"/>
                    <a:pt x="1703655" y="667876"/>
                  </a:cubicBezTo>
                  <a:cubicBezTo>
                    <a:pt x="1667880" y="643415"/>
                    <a:pt x="1671626" y="684846"/>
                    <a:pt x="1688596" y="697994"/>
                  </a:cubicBezTo>
                  <a:cubicBezTo>
                    <a:pt x="1705566" y="711142"/>
                    <a:pt x="1684850" y="730023"/>
                    <a:pt x="1662224" y="699905"/>
                  </a:cubicBezTo>
                  <a:cubicBezTo>
                    <a:pt x="1639597" y="669787"/>
                    <a:pt x="1628360" y="637758"/>
                    <a:pt x="1592509" y="635847"/>
                  </a:cubicBezTo>
                  <a:cubicBezTo>
                    <a:pt x="1556734" y="633936"/>
                    <a:pt x="1573016" y="670628"/>
                    <a:pt x="1586852" y="688592"/>
                  </a:cubicBezTo>
                  <a:cubicBezTo>
                    <a:pt x="1605657" y="713053"/>
                    <a:pt x="1624538" y="718710"/>
                    <a:pt x="1654656" y="735680"/>
                  </a:cubicBezTo>
                  <a:cubicBezTo>
                    <a:pt x="1684774" y="752650"/>
                    <a:pt x="1733773" y="728112"/>
                    <a:pt x="1756323" y="733769"/>
                  </a:cubicBezTo>
                  <a:cubicBezTo>
                    <a:pt x="1778950" y="739426"/>
                    <a:pt x="1731862" y="767633"/>
                    <a:pt x="1746921" y="786514"/>
                  </a:cubicBezTo>
                  <a:cubicBezTo>
                    <a:pt x="1761980" y="805319"/>
                    <a:pt x="1803411" y="792171"/>
                    <a:pt x="1835440" y="790260"/>
                  </a:cubicBezTo>
                  <a:cubicBezTo>
                    <a:pt x="1867469" y="788349"/>
                    <a:pt x="1852410" y="769544"/>
                    <a:pt x="1871215" y="756396"/>
                  </a:cubicBezTo>
                  <a:cubicBezTo>
                    <a:pt x="1890020" y="743171"/>
                    <a:pt x="1852410" y="745082"/>
                    <a:pt x="1867469" y="713053"/>
                  </a:cubicBezTo>
                  <a:cubicBezTo>
                    <a:pt x="1882605" y="680948"/>
                    <a:pt x="1820458" y="630114"/>
                    <a:pt x="1818547" y="648995"/>
                  </a:cubicBezTo>
                  <a:close/>
                  <a:moveTo>
                    <a:pt x="1897664" y="537849"/>
                  </a:moveTo>
                  <a:cubicBezTo>
                    <a:pt x="1925947" y="537849"/>
                    <a:pt x="1948497" y="534103"/>
                    <a:pt x="1972959" y="524624"/>
                  </a:cubicBezTo>
                  <a:cubicBezTo>
                    <a:pt x="1997420" y="515222"/>
                    <a:pt x="1959811" y="515222"/>
                    <a:pt x="1976704" y="492595"/>
                  </a:cubicBezTo>
                  <a:cubicBezTo>
                    <a:pt x="1993674" y="469968"/>
                    <a:pt x="1935273" y="468134"/>
                    <a:pt x="1931527" y="475625"/>
                  </a:cubicBezTo>
                  <a:cubicBezTo>
                    <a:pt x="1927782" y="483193"/>
                    <a:pt x="1854321" y="430448"/>
                    <a:pt x="1843008" y="447342"/>
                  </a:cubicBezTo>
                  <a:cubicBezTo>
                    <a:pt x="1831771" y="464388"/>
                    <a:pt x="1869380" y="537849"/>
                    <a:pt x="1897664" y="537849"/>
                  </a:cubicBezTo>
                  <a:close/>
                  <a:moveTo>
                    <a:pt x="2050241" y="547251"/>
                  </a:moveTo>
                  <a:cubicBezTo>
                    <a:pt x="2046496" y="535938"/>
                    <a:pt x="1903703" y="553137"/>
                    <a:pt x="1925947" y="569878"/>
                  </a:cubicBezTo>
                  <a:cubicBezTo>
                    <a:pt x="1963557" y="598161"/>
                    <a:pt x="2053987" y="558564"/>
                    <a:pt x="2050241" y="547251"/>
                  </a:cubicBezTo>
                  <a:close/>
                  <a:moveTo>
                    <a:pt x="2029526" y="822212"/>
                  </a:moveTo>
                  <a:cubicBezTo>
                    <a:pt x="2063389" y="820301"/>
                    <a:pt x="2046496" y="778870"/>
                    <a:pt x="2008810" y="750663"/>
                  </a:cubicBezTo>
                  <a:cubicBezTo>
                    <a:pt x="1971124" y="722379"/>
                    <a:pt x="1886503" y="780475"/>
                    <a:pt x="1901486" y="792094"/>
                  </a:cubicBezTo>
                  <a:cubicBezTo>
                    <a:pt x="1918379" y="805319"/>
                    <a:pt x="1995585" y="824123"/>
                    <a:pt x="2029526" y="822212"/>
                  </a:cubicBezTo>
                  <a:close/>
                  <a:moveTo>
                    <a:pt x="1788429" y="1085860"/>
                  </a:moveTo>
                  <a:cubicBezTo>
                    <a:pt x="1829860" y="1114144"/>
                    <a:pt x="1816712" y="1063233"/>
                    <a:pt x="1863800" y="1065144"/>
                  </a:cubicBezTo>
                  <a:cubicBezTo>
                    <a:pt x="1910888" y="1067055"/>
                    <a:pt x="1912799" y="989849"/>
                    <a:pt x="1920291" y="961566"/>
                  </a:cubicBezTo>
                  <a:cubicBezTo>
                    <a:pt x="1927782" y="933282"/>
                    <a:pt x="1882605" y="935193"/>
                    <a:pt x="1893918" y="955909"/>
                  </a:cubicBezTo>
                  <a:cubicBezTo>
                    <a:pt x="1905231" y="976625"/>
                    <a:pt x="1892007" y="997340"/>
                    <a:pt x="1888261" y="972879"/>
                  </a:cubicBezTo>
                  <a:cubicBezTo>
                    <a:pt x="1884516" y="948418"/>
                    <a:pt x="1848741" y="970968"/>
                    <a:pt x="1835517" y="952163"/>
                  </a:cubicBezTo>
                  <a:cubicBezTo>
                    <a:pt x="1822369" y="933359"/>
                    <a:pt x="1876948" y="931448"/>
                    <a:pt x="1890172" y="906986"/>
                  </a:cubicBezTo>
                  <a:cubicBezTo>
                    <a:pt x="1903320" y="882525"/>
                    <a:pt x="1846830" y="886270"/>
                    <a:pt x="1860055" y="867466"/>
                  </a:cubicBezTo>
                  <a:cubicBezTo>
                    <a:pt x="1873203" y="848661"/>
                    <a:pt x="1777192" y="869377"/>
                    <a:pt x="1805399" y="880690"/>
                  </a:cubicBezTo>
                  <a:cubicBezTo>
                    <a:pt x="1833682" y="892004"/>
                    <a:pt x="1807310" y="907063"/>
                    <a:pt x="1780937" y="888182"/>
                  </a:cubicBezTo>
                  <a:cubicBezTo>
                    <a:pt x="1754565" y="869377"/>
                    <a:pt x="1681563" y="900871"/>
                    <a:pt x="1707477" y="922122"/>
                  </a:cubicBezTo>
                  <a:cubicBezTo>
                    <a:pt x="1728193" y="939092"/>
                    <a:pt x="1790340" y="910808"/>
                    <a:pt x="1754565" y="959807"/>
                  </a:cubicBezTo>
                  <a:cubicBezTo>
                    <a:pt x="1718790" y="1008807"/>
                    <a:pt x="1703731" y="946583"/>
                    <a:pt x="1669791" y="952316"/>
                  </a:cubicBezTo>
                  <a:cubicBezTo>
                    <a:pt x="1635928" y="957973"/>
                    <a:pt x="1650987" y="999404"/>
                    <a:pt x="1701820" y="1014463"/>
                  </a:cubicBezTo>
                  <a:cubicBezTo>
                    <a:pt x="1752654" y="1029370"/>
                    <a:pt x="1746997" y="1057653"/>
                    <a:pt x="1788429" y="1085860"/>
                  </a:cubicBezTo>
                  <a:close/>
                  <a:moveTo>
                    <a:pt x="2095418" y="784603"/>
                  </a:moveTo>
                  <a:cubicBezTo>
                    <a:pt x="2108566" y="822289"/>
                    <a:pt x="2123702" y="795916"/>
                    <a:pt x="2144417" y="810975"/>
                  </a:cubicBezTo>
                  <a:cubicBezTo>
                    <a:pt x="2165133" y="826034"/>
                    <a:pt x="2197162" y="835437"/>
                    <a:pt x="2214132" y="820378"/>
                  </a:cubicBezTo>
                  <a:cubicBezTo>
                    <a:pt x="2231102" y="805319"/>
                    <a:pt x="2238594" y="794005"/>
                    <a:pt x="2244250" y="807230"/>
                  </a:cubicBezTo>
                  <a:cubicBezTo>
                    <a:pt x="2253423" y="828633"/>
                    <a:pt x="2295084" y="831691"/>
                    <a:pt x="2385514" y="833602"/>
                  </a:cubicBezTo>
                  <a:cubicBezTo>
                    <a:pt x="2475945" y="835513"/>
                    <a:pt x="2453318" y="795916"/>
                    <a:pt x="2479691" y="810975"/>
                  </a:cubicBezTo>
                  <a:cubicBezTo>
                    <a:pt x="2506063" y="826034"/>
                    <a:pt x="2566299" y="826034"/>
                    <a:pt x="2592671" y="820378"/>
                  </a:cubicBezTo>
                  <a:cubicBezTo>
                    <a:pt x="2619044" y="814721"/>
                    <a:pt x="2632191" y="773290"/>
                    <a:pt x="2630357" y="752574"/>
                  </a:cubicBezTo>
                  <a:cubicBezTo>
                    <a:pt x="2628446" y="731858"/>
                    <a:pt x="2426946" y="714888"/>
                    <a:pt x="2391171" y="735604"/>
                  </a:cubicBezTo>
                  <a:cubicBezTo>
                    <a:pt x="2355396" y="756319"/>
                    <a:pt x="2298906" y="726201"/>
                    <a:pt x="2270623" y="741260"/>
                  </a:cubicBezTo>
                  <a:cubicBezTo>
                    <a:pt x="2242339" y="756319"/>
                    <a:pt x="2251818" y="722456"/>
                    <a:pt x="2200908" y="720545"/>
                  </a:cubicBezTo>
                  <a:cubicBezTo>
                    <a:pt x="2150074" y="718634"/>
                    <a:pt x="2204653" y="692261"/>
                    <a:pt x="2214132" y="681024"/>
                  </a:cubicBezTo>
                  <a:cubicBezTo>
                    <a:pt x="2223535" y="669711"/>
                    <a:pt x="2136926" y="639593"/>
                    <a:pt x="2101152" y="647161"/>
                  </a:cubicBezTo>
                  <a:cubicBezTo>
                    <a:pt x="2065377" y="654652"/>
                    <a:pt x="2044661" y="635847"/>
                    <a:pt x="2010721" y="620788"/>
                  </a:cubicBezTo>
                  <a:cubicBezTo>
                    <a:pt x="1976781" y="605729"/>
                    <a:pt x="1884822" y="609322"/>
                    <a:pt x="1903397" y="635847"/>
                  </a:cubicBezTo>
                  <a:cubicBezTo>
                    <a:pt x="1916545" y="654652"/>
                    <a:pt x="2025780" y="694249"/>
                    <a:pt x="2037093" y="675368"/>
                  </a:cubicBezTo>
                  <a:cubicBezTo>
                    <a:pt x="2048407" y="656563"/>
                    <a:pt x="2076614" y="697994"/>
                    <a:pt x="2093584" y="718710"/>
                  </a:cubicBezTo>
                  <a:cubicBezTo>
                    <a:pt x="2110477" y="739349"/>
                    <a:pt x="2082194" y="746917"/>
                    <a:pt x="2095418" y="784603"/>
                  </a:cubicBezTo>
                  <a:close/>
                  <a:moveTo>
                    <a:pt x="2191429" y="562310"/>
                  </a:moveTo>
                  <a:cubicBezTo>
                    <a:pt x="2157565" y="545340"/>
                    <a:pt x="2114988" y="581191"/>
                    <a:pt x="2149998" y="594339"/>
                  </a:cubicBezTo>
                  <a:cubicBezTo>
                    <a:pt x="2180192" y="605653"/>
                    <a:pt x="2225369" y="579280"/>
                    <a:pt x="2191429" y="562310"/>
                  </a:cubicBezTo>
                  <a:close/>
                  <a:moveTo>
                    <a:pt x="1920291" y="351407"/>
                  </a:moveTo>
                  <a:cubicBezTo>
                    <a:pt x="1948039" y="365320"/>
                    <a:pt x="1931604" y="383436"/>
                    <a:pt x="1961722" y="396584"/>
                  </a:cubicBezTo>
                  <a:cubicBezTo>
                    <a:pt x="1991840" y="409809"/>
                    <a:pt x="2078525" y="379614"/>
                    <a:pt x="2086016" y="400330"/>
                  </a:cubicBezTo>
                  <a:cubicBezTo>
                    <a:pt x="2093507" y="421046"/>
                    <a:pt x="1997496" y="422957"/>
                    <a:pt x="2010721" y="436105"/>
                  </a:cubicBezTo>
                  <a:cubicBezTo>
                    <a:pt x="2023869" y="449253"/>
                    <a:pt x="2078525" y="470045"/>
                    <a:pt x="2070957" y="481282"/>
                  </a:cubicBezTo>
                  <a:cubicBezTo>
                    <a:pt x="2063466" y="492595"/>
                    <a:pt x="2161387" y="524624"/>
                    <a:pt x="2170790" y="509565"/>
                  </a:cubicBezTo>
                  <a:cubicBezTo>
                    <a:pt x="2180192" y="494506"/>
                    <a:pt x="2206564" y="498252"/>
                    <a:pt x="2231026" y="507654"/>
                  </a:cubicBezTo>
                  <a:cubicBezTo>
                    <a:pt x="2255487" y="517057"/>
                    <a:pt x="2257398" y="449253"/>
                    <a:pt x="2274368" y="460566"/>
                  </a:cubicBezTo>
                  <a:cubicBezTo>
                    <a:pt x="2291338" y="471879"/>
                    <a:pt x="2289427" y="436105"/>
                    <a:pt x="2317711" y="424791"/>
                  </a:cubicBezTo>
                  <a:cubicBezTo>
                    <a:pt x="2345994" y="413478"/>
                    <a:pt x="2386661" y="413401"/>
                    <a:pt x="2389260" y="400330"/>
                  </a:cubicBezTo>
                  <a:cubicBezTo>
                    <a:pt x="2391171" y="390928"/>
                    <a:pt x="2381692" y="377703"/>
                    <a:pt x="2347829" y="381525"/>
                  </a:cubicBezTo>
                  <a:cubicBezTo>
                    <a:pt x="2313965" y="385271"/>
                    <a:pt x="2291338" y="372123"/>
                    <a:pt x="2306397" y="353242"/>
                  </a:cubicBezTo>
                  <a:cubicBezTo>
                    <a:pt x="2321456" y="334437"/>
                    <a:pt x="2268712" y="328780"/>
                    <a:pt x="2287593" y="313645"/>
                  </a:cubicBezTo>
                  <a:cubicBezTo>
                    <a:pt x="2306397" y="298586"/>
                    <a:pt x="2251818" y="283527"/>
                    <a:pt x="2257475" y="306154"/>
                  </a:cubicBezTo>
                  <a:cubicBezTo>
                    <a:pt x="2263131" y="328780"/>
                    <a:pt x="2223611" y="308065"/>
                    <a:pt x="2217954" y="287349"/>
                  </a:cubicBezTo>
                  <a:cubicBezTo>
                    <a:pt x="2212298" y="266633"/>
                    <a:pt x="2135092" y="259065"/>
                    <a:pt x="2084258" y="213888"/>
                  </a:cubicBezTo>
                  <a:cubicBezTo>
                    <a:pt x="2033424" y="168711"/>
                    <a:pt x="1980679" y="198829"/>
                    <a:pt x="2010797" y="204486"/>
                  </a:cubicBezTo>
                  <a:cubicBezTo>
                    <a:pt x="2040916" y="210143"/>
                    <a:pt x="2039081" y="225202"/>
                    <a:pt x="2014543" y="223291"/>
                  </a:cubicBezTo>
                  <a:cubicBezTo>
                    <a:pt x="1990082" y="221380"/>
                    <a:pt x="1946739" y="225202"/>
                    <a:pt x="1986260" y="240261"/>
                  </a:cubicBezTo>
                  <a:cubicBezTo>
                    <a:pt x="2025780" y="255320"/>
                    <a:pt x="1982514" y="260977"/>
                    <a:pt x="1950485" y="260977"/>
                  </a:cubicBezTo>
                  <a:cubicBezTo>
                    <a:pt x="1918456" y="260977"/>
                    <a:pt x="1916545" y="302408"/>
                    <a:pt x="1957976" y="308065"/>
                  </a:cubicBezTo>
                  <a:cubicBezTo>
                    <a:pt x="1999408" y="313721"/>
                    <a:pt x="1969290" y="338183"/>
                    <a:pt x="1935350" y="328780"/>
                  </a:cubicBezTo>
                  <a:cubicBezTo>
                    <a:pt x="1901409" y="319378"/>
                    <a:pt x="1890096" y="336348"/>
                    <a:pt x="1920291" y="351407"/>
                  </a:cubicBezTo>
                  <a:close/>
                  <a:moveTo>
                    <a:pt x="2148163" y="164966"/>
                  </a:moveTo>
                  <a:cubicBezTo>
                    <a:pt x="2174535" y="147996"/>
                    <a:pt x="2195251" y="159309"/>
                    <a:pt x="2172624" y="170622"/>
                  </a:cubicBezTo>
                  <a:cubicBezTo>
                    <a:pt x="2149998" y="181936"/>
                    <a:pt x="2157565" y="189427"/>
                    <a:pt x="2189594" y="187592"/>
                  </a:cubicBezTo>
                  <a:cubicBezTo>
                    <a:pt x="2221623" y="185681"/>
                    <a:pt x="2176446" y="196995"/>
                    <a:pt x="2176446" y="215876"/>
                  </a:cubicBezTo>
                  <a:cubicBezTo>
                    <a:pt x="2176446" y="234757"/>
                    <a:pt x="2214132" y="223444"/>
                    <a:pt x="2215967" y="242248"/>
                  </a:cubicBezTo>
                  <a:cubicBezTo>
                    <a:pt x="2217878" y="261053"/>
                    <a:pt x="2298830" y="268621"/>
                    <a:pt x="2323291" y="245994"/>
                  </a:cubicBezTo>
                  <a:cubicBezTo>
                    <a:pt x="2347752" y="223367"/>
                    <a:pt x="2338350" y="251651"/>
                    <a:pt x="2336439" y="266710"/>
                  </a:cubicBezTo>
                  <a:cubicBezTo>
                    <a:pt x="2334528" y="281769"/>
                    <a:pt x="2451331" y="294993"/>
                    <a:pt x="2456987" y="276112"/>
                  </a:cubicBezTo>
                  <a:cubicBezTo>
                    <a:pt x="2462644" y="257307"/>
                    <a:pt x="2479614" y="264799"/>
                    <a:pt x="2502164" y="270455"/>
                  </a:cubicBezTo>
                  <a:cubicBezTo>
                    <a:pt x="2524791" y="276112"/>
                    <a:pt x="2635861" y="249740"/>
                    <a:pt x="2637772" y="227113"/>
                  </a:cubicBezTo>
                  <a:cubicBezTo>
                    <a:pt x="2639683" y="204486"/>
                    <a:pt x="2673546" y="238426"/>
                    <a:pt x="2637772" y="262888"/>
                  </a:cubicBezTo>
                  <a:cubicBezTo>
                    <a:pt x="2601997" y="287349"/>
                    <a:pt x="2530448" y="283603"/>
                    <a:pt x="2498419" y="293006"/>
                  </a:cubicBezTo>
                  <a:cubicBezTo>
                    <a:pt x="2466390" y="302408"/>
                    <a:pt x="2519134" y="325035"/>
                    <a:pt x="2551164" y="349496"/>
                  </a:cubicBezTo>
                  <a:cubicBezTo>
                    <a:pt x="2583193" y="373958"/>
                    <a:pt x="2509732" y="360810"/>
                    <a:pt x="2479614" y="328780"/>
                  </a:cubicBezTo>
                  <a:cubicBezTo>
                    <a:pt x="2449496" y="296751"/>
                    <a:pt x="2381692" y="296751"/>
                    <a:pt x="2345918" y="298662"/>
                  </a:cubicBezTo>
                  <a:cubicBezTo>
                    <a:pt x="2310143" y="300573"/>
                    <a:pt x="2321456" y="366466"/>
                    <a:pt x="2347829" y="366466"/>
                  </a:cubicBezTo>
                  <a:cubicBezTo>
                    <a:pt x="2374201" y="366466"/>
                    <a:pt x="2400573" y="375869"/>
                    <a:pt x="2426946" y="417300"/>
                  </a:cubicBezTo>
                  <a:cubicBezTo>
                    <a:pt x="2453318" y="458731"/>
                    <a:pt x="2509809" y="449329"/>
                    <a:pt x="2509809" y="468134"/>
                  </a:cubicBezTo>
                  <a:cubicBezTo>
                    <a:pt x="2509809" y="486939"/>
                    <a:pt x="2436348" y="453075"/>
                    <a:pt x="2394917" y="445507"/>
                  </a:cubicBezTo>
                  <a:cubicBezTo>
                    <a:pt x="2353485" y="437939"/>
                    <a:pt x="2287593" y="464312"/>
                    <a:pt x="2285682" y="494506"/>
                  </a:cubicBezTo>
                  <a:cubicBezTo>
                    <a:pt x="2283771" y="524624"/>
                    <a:pt x="2345918" y="520879"/>
                    <a:pt x="2387349" y="496417"/>
                  </a:cubicBezTo>
                  <a:cubicBezTo>
                    <a:pt x="2428780" y="471956"/>
                    <a:pt x="2398662" y="503909"/>
                    <a:pt x="2377947" y="522790"/>
                  </a:cubicBezTo>
                  <a:cubicBezTo>
                    <a:pt x="2357231" y="541594"/>
                    <a:pt x="2426946" y="556653"/>
                    <a:pt x="2426946" y="579280"/>
                  </a:cubicBezTo>
                  <a:cubicBezTo>
                    <a:pt x="2426946" y="601907"/>
                    <a:pt x="2376112" y="594339"/>
                    <a:pt x="2370455" y="573624"/>
                  </a:cubicBezTo>
                  <a:cubicBezTo>
                    <a:pt x="2364799" y="552908"/>
                    <a:pt x="2345994" y="532192"/>
                    <a:pt x="2296995" y="535938"/>
                  </a:cubicBezTo>
                  <a:cubicBezTo>
                    <a:pt x="2247996" y="539683"/>
                    <a:pt x="2261220" y="573624"/>
                    <a:pt x="2291338" y="577369"/>
                  </a:cubicBezTo>
                  <a:cubicBezTo>
                    <a:pt x="2321456" y="581115"/>
                    <a:pt x="2323367" y="603742"/>
                    <a:pt x="2289427" y="603742"/>
                  </a:cubicBezTo>
                  <a:cubicBezTo>
                    <a:pt x="2255564" y="603742"/>
                    <a:pt x="2179045" y="624992"/>
                    <a:pt x="2202819" y="647084"/>
                  </a:cubicBezTo>
                  <a:cubicBezTo>
                    <a:pt x="2229191" y="671545"/>
                    <a:pt x="2325202" y="647084"/>
                    <a:pt x="2342172" y="662143"/>
                  </a:cubicBezTo>
                  <a:cubicBezTo>
                    <a:pt x="2359142" y="677202"/>
                    <a:pt x="2406230" y="682859"/>
                    <a:pt x="2417467" y="665889"/>
                  </a:cubicBezTo>
                  <a:cubicBezTo>
                    <a:pt x="2428780" y="648919"/>
                    <a:pt x="2466466" y="656486"/>
                    <a:pt x="2504075" y="656486"/>
                  </a:cubicBezTo>
                  <a:cubicBezTo>
                    <a:pt x="2541761" y="656486"/>
                    <a:pt x="2551164" y="662143"/>
                    <a:pt x="2568134" y="677202"/>
                  </a:cubicBezTo>
                  <a:cubicBezTo>
                    <a:pt x="2585104" y="692261"/>
                    <a:pt x="2615222" y="686604"/>
                    <a:pt x="2635937" y="671545"/>
                  </a:cubicBezTo>
                  <a:cubicBezTo>
                    <a:pt x="2656653" y="656486"/>
                    <a:pt x="2656653" y="656486"/>
                    <a:pt x="2683025" y="656486"/>
                  </a:cubicBezTo>
                  <a:cubicBezTo>
                    <a:pt x="2709398" y="656486"/>
                    <a:pt x="2715054" y="639516"/>
                    <a:pt x="2701830" y="618801"/>
                  </a:cubicBezTo>
                  <a:cubicBezTo>
                    <a:pt x="2688605" y="598085"/>
                    <a:pt x="2654742" y="633860"/>
                    <a:pt x="2650996" y="618801"/>
                  </a:cubicBezTo>
                  <a:cubicBezTo>
                    <a:pt x="2646333" y="600149"/>
                    <a:pt x="2615222" y="594339"/>
                    <a:pt x="2562477" y="601831"/>
                  </a:cubicBezTo>
                  <a:cubicBezTo>
                    <a:pt x="2509732" y="609398"/>
                    <a:pt x="2532359" y="567967"/>
                    <a:pt x="2564388" y="577369"/>
                  </a:cubicBezTo>
                  <a:cubicBezTo>
                    <a:pt x="2596417" y="586772"/>
                    <a:pt x="2639683" y="583026"/>
                    <a:pt x="2675534" y="573624"/>
                  </a:cubicBezTo>
                  <a:cubicBezTo>
                    <a:pt x="2711309" y="564221"/>
                    <a:pt x="2683025" y="547251"/>
                    <a:pt x="2683025" y="532192"/>
                  </a:cubicBezTo>
                  <a:cubicBezTo>
                    <a:pt x="2683025" y="517133"/>
                    <a:pt x="2728202" y="526535"/>
                    <a:pt x="2762142" y="526535"/>
                  </a:cubicBezTo>
                  <a:cubicBezTo>
                    <a:pt x="2796006" y="526535"/>
                    <a:pt x="2845005" y="471956"/>
                    <a:pt x="2846916" y="439927"/>
                  </a:cubicBezTo>
                  <a:cubicBezTo>
                    <a:pt x="2848827" y="407898"/>
                    <a:pt x="2771621" y="415465"/>
                    <a:pt x="2733936" y="415465"/>
                  </a:cubicBezTo>
                  <a:cubicBezTo>
                    <a:pt x="2696250" y="415465"/>
                    <a:pt x="2758397" y="387182"/>
                    <a:pt x="2830022" y="391004"/>
                  </a:cubicBezTo>
                  <a:cubicBezTo>
                    <a:pt x="2901572" y="394750"/>
                    <a:pt x="2869543" y="362721"/>
                    <a:pt x="2882767" y="351484"/>
                  </a:cubicBezTo>
                  <a:cubicBezTo>
                    <a:pt x="2895915" y="340170"/>
                    <a:pt x="2929855" y="364632"/>
                    <a:pt x="2965630" y="357140"/>
                  </a:cubicBezTo>
                  <a:cubicBezTo>
                    <a:pt x="3001405" y="349573"/>
                    <a:pt x="2976943" y="319454"/>
                    <a:pt x="3001405" y="319454"/>
                  </a:cubicBezTo>
                  <a:cubicBezTo>
                    <a:pt x="3018757" y="319454"/>
                    <a:pt x="3057895" y="293082"/>
                    <a:pt x="3135101" y="249740"/>
                  </a:cubicBezTo>
                  <a:cubicBezTo>
                    <a:pt x="3212307" y="206397"/>
                    <a:pt x="3272543" y="213965"/>
                    <a:pt x="3276365" y="189503"/>
                  </a:cubicBezTo>
                  <a:cubicBezTo>
                    <a:pt x="3280111" y="165042"/>
                    <a:pt x="3169041" y="189503"/>
                    <a:pt x="3150160" y="181936"/>
                  </a:cubicBezTo>
                  <a:cubicBezTo>
                    <a:pt x="3131356" y="174368"/>
                    <a:pt x="3227366" y="153652"/>
                    <a:pt x="3249993" y="159309"/>
                  </a:cubicBezTo>
                  <a:cubicBezTo>
                    <a:pt x="3272620" y="164966"/>
                    <a:pt x="3302738" y="159309"/>
                    <a:pt x="3379944" y="121623"/>
                  </a:cubicBezTo>
                  <a:cubicBezTo>
                    <a:pt x="3457150" y="83937"/>
                    <a:pt x="3423286" y="74535"/>
                    <a:pt x="3391257" y="80192"/>
                  </a:cubicBezTo>
                  <a:cubicBezTo>
                    <a:pt x="3359228" y="85848"/>
                    <a:pt x="3323453" y="74535"/>
                    <a:pt x="3325364" y="53819"/>
                  </a:cubicBezTo>
                  <a:cubicBezTo>
                    <a:pt x="3327276" y="33103"/>
                    <a:pt x="3278276" y="51908"/>
                    <a:pt x="3276365" y="40671"/>
                  </a:cubicBezTo>
                  <a:cubicBezTo>
                    <a:pt x="3274454" y="29358"/>
                    <a:pt x="3229277" y="35015"/>
                    <a:pt x="3180278" y="53819"/>
                  </a:cubicBezTo>
                  <a:cubicBezTo>
                    <a:pt x="3131279" y="72624"/>
                    <a:pt x="3176533" y="35015"/>
                    <a:pt x="3197248" y="27447"/>
                  </a:cubicBezTo>
                  <a:cubicBezTo>
                    <a:pt x="3217964" y="19955"/>
                    <a:pt x="3072954" y="27447"/>
                    <a:pt x="3048493" y="10477"/>
                  </a:cubicBezTo>
                  <a:cubicBezTo>
                    <a:pt x="3024031" y="-6493"/>
                    <a:pt x="2995748" y="38760"/>
                    <a:pt x="2973121" y="16133"/>
                  </a:cubicBezTo>
                  <a:cubicBezTo>
                    <a:pt x="2950495" y="-6493"/>
                    <a:pt x="2892170" y="12388"/>
                    <a:pt x="2899661" y="29358"/>
                  </a:cubicBezTo>
                  <a:cubicBezTo>
                    <a:pt x="2907229" y="46328"/>
                    <a:pt x="2890259" y="46328"/>
                    <a:pt x="2867632" y="27447"/>
                  </a:cubicBezTo>
                  <a:cubicBezTo>
                    <a:pt x="2845005" y="8642"/>
                    <a:pt x="2801739" y="29358"/>
                    <a:pt x="2762142" y="23701"/>
                  </a:cubicBezTo>
                  <a:cubicBezTo>
                    <a:pt x="2722622" y="18044"/>
                    <a:pt x="2739516" y="55730"/>
                    <a:pt x="2696250" y="36926"/>
                  </a:cubicBezTo>
                  <a:cubicBezTo>
                    <a:pt x="2652984" y="18044"/>
                    <a:pt x="2605896" y="27523"/>
                    <a:pt x="2619044" y="33180"/>
                  </a:cubicBezTo>
                  <a:cubicBezTo>
                    <a:pt x="2632191" y="38837"/>
                    <a:pt x="2615298" y="50150"/>
                    <a:pt x="2596417" y="44493"/>
                  </a:cubicBezTo>
                  <a:cubicBezTo>
                    <a:pt x="2577612" y="38837"/>
                    <a:pt x="2560642" y="46404"/>
                    <a:pt x="2570045" y="65209"/>
                  </a:cubicBezTo>
                  <a:cubicBezTo>
                    <a:pt x="2579447" y="84014"/>
                    <a:pt x="2500330" y="59552"/>
                    <a:pt x="2500330" y="80268"/>
                  </a:cubicBezTo>
                  <a:cubicBezTo>
                    <a:pt x="2500330" y="100984"/>
                    <a:pt x="2472046" y="112297"/>
                    <a:pt x="2449496" y="93416"/>
                  </a:cubicBezTo>
                  <a:cubicBezTo>
                    <a:pt x="2426869" y="74611"/>
                    <a:pt x="2355320" y="68955"/>
                    <a:pt x="2376036" y="85925"/>
                  </a:cubicBezTo>
                  <a:cubicBezTo>
                    <a:pt x="2396751" y="102895"/>
                    <a:pt x="2311978" y="93416"/>
                    <a:pt x="2334604" y="110386"/>
                  </a:cubicBezTo>
                  <a:cubicBezTo>
                    <a:pt x="2357231" y="127356"/>
                    <a:pt x="2306321" y="140504"/>
                    <a:pt x="2306321" y="131102"/>
                  </a:cubicBezTo>
                  <a:cubicBezTo>
                    <a:pt x="2306321" y="121700"/>
                    <a:pt x="2259233" y="104729"/>
                    <a:pt x="2240428" y="121700"/>
                  </a:cubicBezTo>
                  <a:cubicBezTo>
                    <a:pt x="2221623" y="138670"/>
                    <a:pt x="2215967" y="159385"/>
                    <a:pt x="2206564" y="148072"/>
                  </a:cubicBezTo>
                  <a:cubicBezTo>
                    <a:pt x="2197162" y="136759"/>
                    <a:pt x="2155731" y="140581"/>
                    <a:pt x="2116134" y="155563"/>
                  </a:cubicBezTo>
                  <a:cubicBezTo>
                    <a:pt x="2076614" y="170622"/>
                    <a:pt x="2121791" y="181936"/>
                    <a:pt x="2148163" y="164966"/>
                  </a:cubicBezTo>
                  <a:close/>
                  <a:moveTo>
                    <a:pt x="2622713" y="1790271"/>
                  </a:moveTo>
                  <a:cubicBezTo>
                    <a:pt x="2635937" y="1788360"/>
                    <a:pt x="2662233" y="1741272"/>
                    <a:pt x="2628369" y="1743183"/>
                  </a:cubicBezTo>
                  <a:cubicBezTo>
                    <a:pt x="2594506" y="1745018"/>
                    <a:pt x="2602226" y="1793176"/>
                    <a:pt x="2622713" y="1790271"/>
                  </a:cubicBezTo>
                  <a:close/>
                  <a:moveTo>
                    <a:pt x="2456987" y="1748840"/>
                  </a:moveTo>
                  <a:cubicBezTo>
                    <a:pt x="2487105" y="1767645"/>
                    <a:pt x="2532282" y="1716811"/>
                    <a:pt x="2528537" y="1701752"/>
                  </a:cubicBezTo>
                  <a:cubicBezTo>
                    <a:pt x="2524791" y="1686693"/>
                    <a:pt x="2420601" y="1726060"/>
                    <a:pt x="2456987" y="1748840"/>
                  </a:cubicBezTo>
                  <a:close/>
                  <a:moveTo>
                    <a:pt x="2592595" y="1645261"/>
                  </a:moveTo>
                  <a:cubicBezTo>
                    <a:pt x="2596341" y="1626457"/>
                    <a:pt x="2530448" y="1618889"/>
                    <a:pt x="2534193" y="1598173"/>
                  </a:cubicBezTo>
                  <a:cubicBezTo>
                    <a:pt x="2537939" y="1577457"/>
                    <a:pt x="2472046" y="1560487"/>
                    <a:pt x="2451331" y="1549174"/>
                  </a:cubicBezTo>
                  <a:cubicBezTo>
                    <a:pt x="2430615" y="1537861"/>
                    <a:pt x="2398586" y="1532204"/>
                    <a:pt x="2398586" y="1509653"/>
                  </a:cubicBezTo>
                  <a:cubicBezTo>
                    <a:pt x="2398586" y="1487027"/>
                    <a:pt x="2353409" y="1503997"/>
                    <a:pt x="2351498" y="1537861"/>
                  </a:cubicBezTo>
                  <a:cubicBezTo>
                    <a:pt x="2349587" y="1571801"/>
                    <a:pt x="2330782" y="1564233"/>
                    <a:pt x="2340185" y="1596262"/>
                  </a:cubicBezTo>
                  <a:cubicBezTo>
                    <a:pt x="2349587" y="1628291"/>
                    <a:pt x="2298753" y="1635859"/>
                    <a:pt x="2304410" y="1652753"/>
                  </a:cubicBezTo>
                  <a:cubicBezTo>
                    <a:pt x="2310067" y="1669723"/>
                    <a:pt x="2334528" y="1650841"/>
                    <a:pt x="2357155" y="1650841"/>
                  </a:cubicBezTo>
                  <a:cubicBezTo>
                    <a:pt x="2379781" y="1650841"/>
                    <a:pt x="2351039" y="1682335"/>
                    <a:pt x="2379781" y="1684705"/>
                  </a:cubicBezTo>
                  <a:cubicBezTo>
                    <a:pt x="2402408" y="1686616"/>
                    <a:pt x="2441928" y="1660244"/>
                    <a:pt x="2451331" y="1645185"/>
                  </a:cubicBezTo>
                  <a:cubicBezTo>
                    <a:pt x="2460733" y="1630126"/>
                    <a:pt x="2479614" y="1624469"/>
                    <a:pt x="2505910" y="1643274"/>
                  </a:cubicBezTo>
                  <a:cubicBezTo>
                    <a:pt x="2532359" y="1662231"/>
                    <a:pt x="2588849" y="1664066"/>
                    <a:pt x="2592595" y="1645261"/>
                  </a:cubicBezTo>
                  <a:close/>
                  <a:moveTo>
                    <a:pt x="3208409" y="1479535"/>
                  </a:moveTo>
                  <a:cubicBezTo>
                    <a:pt x="3231036" y="1481446"/>
                    <a:pt x="3234781" y="1509653"/>
                    <a:pt x="3270556" y="1539772"/>
                  </a:cubicBezTo>
                  <a:cubicBezTo>
                    <a:pt x="3306330" y="1569890"/>
                    <a:pt x="3310076" y="1549174"/>
                    <a:pt x="3315733" y="1528458"/>
                  </a:cubicBezTo>
                  <a:cubicBezTo>
                    <a:pt x="3321389" y="1507742"/>
                    <a:pt x="3360910" y="1524713"/>
                    <a:pt x="3359075" y="1503920"/>
                  </a:cubicBezTo>
                  <a:cubicBezTo>
                    <a:pt x="3357164" y="1483205"/>
                    <a:pt x="3391104" y="1458743"/>
                    <a:pt x="3413654" y="1449341"/>
                  </a:cubicBezTo>
                  <a:cubicBezTo>
                    <a:pt x="3436281" y="1439938"/>
                    <a:pt x="3394850" y="1417312"/>
                    <a:pt x="3364655" y="1419223"/>
                  </a:cubicBezTo>
                  <a:cubicBezTo>
                    <a:pt x="3334537" y="1421134"/>
                    <a:pt x="3328881" y="1400418"/>
                    <a:pt x="3328881" y="1387194"/>
                  </a:cubicBezTo>
                  <a:cubicBezTo>
                    <a:pt x="3328881" y="1373969"/>
                    <a:pt x="3272390" y="1342017"/>
                    <a:pt x="3253586" y="1347673"/>
                  </a:cubicBezTo>
                  <a:cubicBezTo>
                    <a:pt x="3234781" y="1353330"/>
                    <a:pt x="3202752" y="1323212"/>
                    <a:pt x="3178291" y="1321301"/>
                  </a:cubicBezTo>
                  <a:cubicBezTo>
                    <a:pt x="3153829" y="1319390"/>
                    <a:pt x="3118055" y="1300585"/>
                    <a:pt x="3121800" y="1274213"/>
                  </a:cubicBezTo>
                  <a:cubicBezTo>
                    <a:pt x="3125546" y="1247840"/>
                    <a:pt x="3170799" y="1281780"/>
                    <a:pt x="3180202" y="1261065"/>
                  </a:cubicBezTo>
                  <a:cubicBezTo>
                    <a:pt x="3189604" y="1240349"/>
                    <a:pt x="3133114" y="1251662"/>
                    <a:pt x="3131203" y="1236603"/>
                  </a:cubicBezTo>
                  <a:cubicBezTo>
                    <a:pt x="3129292" y="1221544"/>
                    <a:pt x="3144427" y="1227201"/>
                    <a:pt x="3155664" y="1217799"/>
                  </a:cubicBezTo>
                  <a:cubicBezTo>
                    <a:pt x="3166977" y="1208396"/>
                    <a:pt x="3146262" y="1189515"/>
                    <a:pt x="3133037" y="1182024"/>
                  </a:cubicBezTo>
                  <a:cubicBezTo>
                    <a:pt x="3119889" y="1174533"/>
                    <a:pt x="3116067" y="1197083"/>
                    <a:pt x="3102919" y="1197083"/>
                  </a:cubicBezTo>
                  <a:cubicBezTo>
                    <a:pt x="3089771" y="1197083"/>
                    <a:pt x="3101008" y="1176367"/>
                    <a:pt x="3110487" y="1163219"/>
                  </a:cubicBezTo>
                  <a:cubicBezTo>
                    <a:pt x="3119889" y="1150071"/>
                    <a:pt x="3067145" y="1134936"/>
                    <a:pt x="3044594" y="1142503"/>
                  </a:cubicBezTo>
                  <a:cubicBezTo>
                    <a:pt x="3021968" y="1150071"/>
                    <a:pt x="3014476" y="1136847"/>
                    <a:pt x="3014476" y="1121788"/>
                  </a:cubicBezTo>
                  <a:cubicBezTo>
                    <a:pt x="3014476" y="1106729"/>
                    <a:pt x="2974956" y="1121788"/>
                    <a:pt x="2959897" y="1133101"/>
                  </a:cubicBezTo>
                  <a:cubicBezTo>
                    <a:pt x="2944838" y="1144415"/>
                    <a:pt x="2926033" y="1121788"/>
                    <a:pt x="2944838" y="1119953"/>
                  </a:cubicBezTo>
                  <a:cubicBezTo>
                    <a:pt x="2963643" y="1118042"/>
                    <a:pt x="2986269" y="1102983"/>
                    <a:pt x="2980613" y="1086089"/>
                  </a:cubicBezTo>
                  <a:cubicBezTo>
                    <a:pt x="2974956" y="1069119"/>
                    <a:pt x="2926033" y="1067285"/>
                    <a:pt x="2916554" y="1088000"/>
                  </a:cubicBezTo>
                  <a:cubicBezTo>
                    <a:pt x="2907152" y="1108716"/>
                    <a:pt x="2867555" y="1065374"/>
                    <a:pt x="2867555" y="1048480"/>
                  </a:cubicBezTo>
                  <a:cubicBezTo>
                    <a:pt x="2867555" y="1031510"/>
                    <a:pt x="2807319" y="1046569"/>
                    <a:pt x="2814811" y="1018362"/>
                  </a:cubicBezTo>
                  <a:cubicBezTo>
                    <a:pt x="2822378" y="990078"/>
                    <a:pt x="2745096" y="982587"/>
                    <a:pt x="2724380" y="982587"/>
                  </a:cubicBezTo>
                  <a:cubicBezTo>
                    <a:pt x="2703664" y="982587"/>
                    <a:pt x="2673546" y="999557"/>
                    <a:pt x="2677292" y="1018362"/>
                  </a:cubicBezTo>
                  <a:cubicBezTo>
                    <a:pt x="2681038" y="1037167"/>
                    <a:pt x="2654665" y="1029675"/>
                    <a:pt x="2650920" y="1008960"/>
                  </a:cubicBezTo>
                  <a:cubicBezTo>
                    <a:pt x="2647174" y="988244"/>
                    <a:pt x="2596341" y="1031586"/>
                    <a:pt x="2581205" y="1031586"/>
                  </a:cubicBezTo>
                  <a:cubicBezTo>
                    <a:pt x="2566146" y="1031586"/>
                    <a:pt x="2590607" y="976930"/>
                    <a:pt x="2583116" y="960037"/>
                  </a:cubicBezTo>
                  <a:cubicBezTo>
                    <a:pt x="2575625" y="943067"/>
                    <a:pt x="2564312" y="937410"/>
                    <a:pt x="2552998" y="909203"/>
                  </a:cubicBezTo>
                  <a:cubicBezTo>
                    <a:pt x="2541685" y="880920"/>
                    <a:pt x="2485194" y="892233"/>
                    <a:pt x="2470135" y="909203"/>
                  </a:cubicBezTo>
                  <a:cubicBezTo>
                    <a:pt x="2455076" y="926173"/>
                    <a:pt x="2406077" y="918605"/>
                    <a:pt x="2379781" y="944978"/>
                  </a:cubicBezTo>
                  <a:cubicBezTo>
                    <a:pt x="2353409" y="971350"/>
                    <a:pt x="2381692" y="997723"/>
                    <a:pt x="2392929" y="1007125"/>
                  </a:cubicBezTo>
                  <a:cubicBezTo>
                    <a:pt x="2404243" y="1016527"/>
                    <a:pt x="2353409" y="1031586"/>
                    <a:pt x="2370303" y="1046645"/>
                  </a:cubicBezTo>
                  <a:cubicBezTo>
                    <a:pt x="2387273" y="1061704"/>
                    <a:pt x="2413645" y="1054213"/>
                    <a:pt x="2415480" y="1078675"/>
                  </a:cubicBezTo>
                  <a:cubicBezTo>
                    <a:pt x="2417391" y="1103136"/>
                    <a:pt x="2353333" y="1071107"/>
                    <a:pt x="2343930" y="1050391"/>
                  </a:cubicBezTo>
                  <a:cubicBezTo>
                    <a:pt x="2334528" y="1029675"/>
                    <a:pt x="2347676" y="1010871"/>
                    <a:pt x="2334528" y="995812"/>
                  </a:cubicBezTo>
                  <a:cubicBezTo>
                    <a:pt x="2321380" y="980753"/>
                    <a:pt x="2332617" y="961948"/>
                    <a:pt x="2357155" y="935575"/>
                  </a:cubicBezTo>
                  <a:cubicBezTo>
                    <a:pt x="2381616" y="909203"/>
                    <a:pt x="2400497" y="912949"/>
                    <a:pt x="2400497" y="897890"/>
                  </a:cubicBezTo>
                  <a:cubicBezTo>
                    <a:pt x="2400497" y="882831"/>
                    <a:pt x="2295008" y="882831"/>
                    <a:pt x="2232860" y="939321"/>
                  </a:cubicBezTo>
                  <a:cubicBezTo>
                    <a:pt x="2170713" y="995812"/>
                    <a:pt x="2189518" y="1071183"/>
                    <a:pt x="2193340" y="1086242"/>
                  </a:cubicBezTo>
                  <a:cubicBezTo>
                    <a:pt x="2197086" y="1101301"/>
                    <a:pt x="2251742" y="1093734"/>
                    <a:pt x="2283694" y="1103212"/>
                  </a:cubicBezTo>
                  <a:cubicBezTo>
                    <a:pt x="2315723" y="1112615"/>
                    <a:pt x="2298753" y="1125839"/>
                    <a:pt x="2274292" y="1122017"/>
                  </a:cubicBezTo>
                  <a:cubicBezTo>
                    <a:pt x="2249830" y="1118271"/>
                    <a:pt x="2208399" y="1110704"/>
                    <a:pt x="2210234" y="1127674"/>
                  </a:cubicBezTo>
                  <a:cubicBezTo>
                    <a:pt x="2212145" y="1144644"/>
                    <a:pt x="2262978" y="1176673"/>
                    <a:pt x="2293096" y="1169105"/>
                  </a:cubicBezTo>
                  <a:cubicBezTo>
                    <a:pt x="2323215" y="1161537"/>
                    <a:pt x="2323215" y="1161537"/>
                    <a:pt x="2336439" y="1178508"/>
                  </a:cubicBezTo>
                  <a:cubicBezTo>
                    <a:pt x="2349587" y="1195478"/>
                    <a:pt x="2385438" y="1189821"/>
                    <a:pt x="2421213" y="1191732"/>
                  </a:cubicBezTo>
                  <a:cubicBezTo>
                    <a:pt x="2456987" y="1193643"/>
                    <a:pt x="2498419" y="1206791"/>
                    <a:pt x="2515389" y="1208626"/>
                  </a:cubicBezTo>
                  <a:cubicBezTo>
                    <a:pt x="2532359" y="1210537"/>
                    <a:pt x="2553075" y="1199223"/>
                    <a:pt x="2558731" y="1189821"/>
                  </a:cubicBezTo>
                  <a:cubicBezTo>
                    <a:pt x="2564388" y="1180419"/>
                    <a:pt x="2634026" y="1204880"/>
                    <a:pt x="2654742" y="1202969"/>
                  </a:cubicBezTo>
                  <a:cubicBezTo>
                    <a:pt x="2675457" y="1201058"/>
                    <a:pt x="2662233" y="1182253"/>
                    <a:pt x="2649085" y="1176596"/>
                  </a:cubicBezTo>
                  <a:cubicBezTo>
                    <a:pt x="2635937" y="1170940"/>
                    <a:pt x="2641517" y="1146478"/>
                    <a:pt x="2658487" y="1155881"/>
                  </a:cubicBezTo>
                  <a:cubicBezTo>
                    <a:pt x="2675457" y="1165283"/>
                    <a:pt x="2703664" y="1170940"/>
                    <a:pt x="2709321" y="1187910"/>
                  </a:cubicBezTo>
                  <a:cubicBezTo>
                    <a:pt x="2714137" y="1202357"/>
                    <a:pt x="2730037" y="1195401"/>
                    <a:pt x="2731948" y="1208626"/>
                  </a:cubicBezTo>
                  <a:cubicBezTo>
                    <a:pt x="2733859" y="1221850"/>
                    <a:pt x="2794095" y="1236909"/>
                    <a:pt x="2795930" y="1251968"/>
                  </a:cubicBezTo>
                  <a:cubicBezTo>
                    <a:pt x="2797841" y="1267027"/>
                    <a:pt x="2737528" y="1274518"/>
                    <a:pt x="2754498" y="1287743"/>
                  </a:cubicBezTo>
                  <a:cubicBezTo>
                    <a:pt x="2771468" y="1300891"/>
                    <a:pt x="2797841" y="1270773"/>
                    <a:pt x="2820391" y="1268938"/>
                  </a:cubicBezTo>
                  <a:cubicBezTo>
                    <a:pt x="2843018" y="1267027"/>
                    <a:pt x="2843018" y="1317861"/>
                    <a:pt x="2859911" y="1310370"/>
                  </a:cubicBezTo>
                  <a:cubicBezTo>
                    <a:pt x="2882997" y="1300126"/>
                    <a:pt x="2901343" y="1319772"/>
                    <a:pt x="2923969" y="1351801"/>
                  </a:cubicBezTo>
                  <a:cubicBezTo>
                    <a:pt x="2946596" y="1383830"/>
                    <a:pt x="2922058" y="1413948"/>
                    <a:pt x="2923969" y="1425262"/>
                  </a:cubicBezTo>
                  <a:cubicBezTo>
                    <a:pt x="2925880" y="1436575"/>
                    <a:pt x="2969146" y="1432753"/>
                    <a:pt x="2993684" y="1419605"/>
                  </a:cubicBezTo>
                  <a:cubicBezTo>
                    <a:pt x="3018145" y="1406457"/>
                    <a:pt x="3040772" y="1434664"/>
                    <a:pt x="3059577" y="1451634"/>
                  </a:cubicBezTo>
                  <a:cubicBezTo>
                    <a:pt x="3078382" y="1468604"/>
                    <a:pt x="2989862" y="1496811"/>
                    <a:pt x="2997430" y="1481752"/>
                  </a:cubicBezTo>
                  <a:cubicBezTo>
                    <a:pt x="3004921" y="1466693"/>
                    <a:pt x="2944685" y="1421516"/>
                    <a:pt x="2890106" y="1442232"/>
                  </a:cubicBezTo>
                  <a:cubicBezTo>
                    <a:pt x="2835526" y="1462948"/>
                    <a:pt x="2873136" y="1494977"/>
                    <a:pt x="2878792" y="1513781"/>
                  </a:cubicBezTo>
                  <a:cubicBezTo>
                    <a:pt x="2884449" y="1532586"/>
                    <a:pt x="2829793" y="1551467"/>
                    <a:pt x="2778960" y="1534497"/>
                  </a:cubicBezTo>
                  <a:cubicBezTo>
                    <a:pt x="2728126" y="1517527"/>
                    <a:pt x="2743185" y="1545810"/>
                    <a:pt x="2722469" y="1545810"/>
                  </a:cubicBezTo>
                  <a:cubicBezTo>
                    <a:pt x="2701753" y="1545810"/>
                    <a:pt x="2679127" y="1577840"/>
                    <a:pt x="2698008" y="1598555"/>
                  </a:cubicBezTo>
                  <a:cubicBezTo>
                    <a:pt x="2716812" y="1619271"/>
                    <a:pt x="2758244" y="1600466"/>
                    <a:pt x="2792184" y="1602301"/>
                  </a:cubicBezTo>
                  <a:cubicBezTo>
                    <a:pt x="2826048" y="1604212"/>
                    <a:pt x="2829870" y="1613614"/>
                    <a:pt x="2833615" y="1594810"/>
                  </a:cubicBezTo>
                  <a:cubicBezTo>
                    <a:pt x="2837361" y="1576005"/>
                    <a:pt x="2873136" y="1585407"/>
                    <a:pt x="2897673" y="1591064"/>
                  </a:cubicBezTo>
                  <a:cubicBezTo>
                    <a:pt x="2922135" y="1596721"/>
                    <a:pt x="2916478" y="1630584"/>
                    <a:pt x="2946673" y="1634406"/>
                  </a:cubicBezTo>
                  <a:cubicBezTo>
                    <a:pt x="2976791" y="1638152"/>
                    <a:pt x="2952329" y="1668347"/>
                    <a:pt x="2971134" y="1689062"/>
                  </a:cubicBezTo>
                  <a:cubicBezTo>
                    <a:pt x="2989939" y="1709778"/>
                    <a:pt x="3050251" y="1698465"/>
                    <a:pt x="3072801" y="1721092"/>
                  </a:cubicBezTo>
                  <a:cubicBezTo>
                    <a:pt x="3095428" y="1743642"/>
                    <a:pt x="3191209" y="1788666"/>
                    <a:pt x="3204663" y="1771925"/>
                  </a:cubicBezTo>
                  <a:cubicBezTo>
                    <a:pt x="3219722" y="1753121"/>
                    <a:pt x="3121800" y="1666436"/>
                    <a:pt x="3093517" y="1658944"/>
                  </a:cubicBezTo>
                  <a:cubicBezTo>
                    <a:pt x="3065234" y="1651453"/>
                    <a:pt x="3121800" y="1642051"/>
                    <a:pt x="3157575" y="1670258"/>
                  </a:cubicBezTo>
                  <a:cubicBezTo>
                    <a:pt x="3193350" y="1698541"/>
                    <a:pt x="3246095" y="1711689"/>
                    <a:pt x="3272467" y="1677749"/>
                  </a:cubicBezTo>
                  <a:cubicBezTo>
                    <a:pt x="3298839" y="1643809"/>
                    <a:pt x="3249840" y="1653288"/>
                    <a:pt x="3249840" y="1628750"/>
                  </a:cubicBezTo>
                  <a:cubicBezTo>
                    <a:pt x="3249840" y="1604212"/>
                    <a:pt x="3232870" y="1570348"/>
                    <a:pt x="3206498" y="1570348"/>
                  </a:cubicBezTo>
                  <a:cubicBezTo>
                    <a:pt x="3180125" y="1570348"/>
                    <a:pt x="3112322" y="1517603"/>
                    <a:pt x="3136783" y="1506366"/>
                  </a:cubicBezTo>
                  <a:cubicBezTo>
                    <a:pt x="3161244" y="1495053"/>
                    <a:pt x="3129215" y="1479994"/>
                    <a:pt x="3148096" y="1459278"/>
                  </a:cubicBezTo>
                  <a:cubicBezTo>
                    <a:pt x="3166977" y="1438027"/>
                    <a:pt x="3185858" y="1477624"/>
                    <a:pt x="3208409" y="1479535"/>
                  </a:cubicBezTo>
                  <a:close/>
                  <a:moveTo>
                    <a:pt x="2811065" y="1389105"/>
                  </a:moveTo>
                  <a:cubicBezTo>
                    <a:pt x="2833692" y="1385359"/>
                    <a:pt x="2829488" y="1350502"/>
                    <a:pt x="2816722" y="1332614"/>
                  </a:cubicBezTo>
                  <a:cubicBezTo>
                    <a:pt x="2807319" y="1319466"/>
                    <a:pt x="2782858" y="1317555"/>
                    <a:pt x="2762142" y="1319466"/>
                  </a:cubicBezTo>
                  <a:cubicBezTo>
                    <a:pt x="2741427" y="1321377"/>
                    <a:pt x="2705652" y="1353330"/>
                    <a:pt x="2724457" y="1385359"/>
                  </a:cubicBezTo>
                  <a:cubicBezTo>
                    <a:pt x="2743261" y="1417388"/>
                    <a:pt x="2788438" y="1392850"/>
                    <a:pt x="2811065" y="1389105"/>
                  </a:cubicBezTo>
                  <a:close/>
                  <a:moveTo>
                    <a:pt x="2575625" y="899418"/>
                  </a:moveTo>
                  <a:cubicBezTo>
                    <a:pt x="2564312" y="923880"/>
                    <a:pt x="2600086" y="923880"/>
                    <a:pt x="2601997" y="952163"/>
                  </a:cubicBezTo>
                  <a:cubicBezTo>
                    <a:pt x="2603908" y="980447"/>
                    <a:pt x="2639683" y="989849"/>
                    <a:pt x="2666055" y="972879"/>
                  </a:cubicBezTo>
                  <a:cubicBezTo>
                    <a:pt x="2692428" y="955909"/>
                    <a:pt x="2767723" y="977924"/>
                    <a:pt x="2767723" y="955909"/>
                  </a:cubicBezTo>
                  <a:cubicBezTo>
                    <a:pt x="2767723" y="935193"/>
                    <a:pt x="2688605" y="897507"/>
                    <a:pt x="2660398" y="903164"/>
                  </a:cubicBezTo>
                  <a:cubicBezTo>
                    <a:pt x="2632115" y="908897"/>
                    <a:pt x="2586938" y="874957"/>
                    <a:pt x="2575625" y="899418"/>
                  </a:cubicBezTo>
                  <a:close/>
                  <a:moveTo>
                    <a:pt x="3281869" y="2502174"/>
                  </a:moveTo>
                  <a:cubicBezTo>
                    <a:pt x="3285615" y="2517233"/>
                    <a:pt x="3394850" y="2562410"/>
                    <a:pt x="3398672" y="2541771"/>
                  </a:cubicBezTo>
                  <a:cubicBezTo>
                    <a:pt x="3402418" y="2520979"/>
                    <a:pt x="3278659" y="2489255"/>
                    <a:pt x="3281869" y="2502174"/>
                  </a:cubicBezTo>
                  <a:close/>
                  <a:moveTo>
                    <a:pt x="3759629" y="2614543"/>
                  </a:moveTo>
                  <a:cubicBezTo>
                    <a:pt x="3752138" y="2628379"/>
                    <a:pt x="3740825" y="2604530"/>
                    <a:pt x="3757107" y="2591916"/>
                  </a:cubicBezTo>
                  <a:cubicBezTo>
                    <a:pt x="3773389" y="2579380"/>
                    <a:pt x="3754584" y="2574335"/>
                    <a:pt x="3739525" y="2581903"/>
                  </a:cubicBezTo>
                  <a:cubicBezTo>
                    <a:pt x="3724466" y="2589394"/>
                    <a:pt x="3728212" y="2547962"/>
                    <a:pt x="3742048" y="2540471"/>
                  </a:cubicBezTo>
                  <a:cubicBezTo>
                    <a:pt x="3755884" y="2532903"/>
                    <a:pt x="3708184" y="2517844"/>
                    <a:pt x="3708184" y="2531680"/>
                  </a:cubicBezTo>
                  <a:cubicBezTo>
                    <a:pt x="3708184" y="2545516"/>
                    <a:pt x="3674244" y="2536726"/>
                    <a:pt x="3670498" y="2524113"/>
                  </a:cubicBezTo>
                  <a:cubicBezTo>
                    <a:pt x="3666753" y="2511576"/>
                    <a:pt x="3642903" y="2507831"/>
                    <a:pt x="3651694" y="2499040"/>
                  </a:cubicBezTo>
                  <a:cubicBezTo>
                    <a:pt x="3660485" y="2490249"/>
                    <a:pt x="3622799" y="2485280"/>
                    <a:pt x="3619053" y="2500263"/>
                  </a:cubicBezTo>
                  <a:cubicBezTo>
                    <a:pt x="3615308" y="2515322"/>
                    <a:pt x="3603994" y="2490249"/>
                    <a:pt x="3622799" y="2470145"/>
                  </a:cubicBezTo>
                  <a:cubicBezTo>
                    <a:pt x="3641604" y="2450041"/>
                    <a:pt x="3635335" y="2432459"/>
                    <a:pt x="3652917" y="2422445"/>
                  </a:cubicBezTo>
                  <a:cubicBezTo>
                    <a:pt x="3670498" y="2412431"/>
                    <a:pt x="3651694" y="2401118"/>
                    <a:pt x="3632813" y="2408685"/>
                  </a:cubicBezTo>
                  <a:cubicBezTo>
                    <a:pt x="3614008" y="2416177"/>
                    <a:pt x="3563786" y="2485280"/>
                    <a:pt x="3563786" y="2504085"/>
                  </a:cubicBezTo>
                  <a:cubicBezTo>
                    <a:pt x="3563786" y="2522890"/>
                    <a:pt x="3562486" y="2545516"/>
                    <a:pt x="3544981" y="2544217"/>
                  </a:cubicBezTo>
                  <a:cubicBezTo>
                    <a:pt x="3527400" y="2542994"/>
                    <a:pt x="3507295" y="2559276"/>
                    <a:pt x="3521131" y="2569366"/>
                  </a:cubicBezTo>
                  <a:cubicBezTo>
                    <a:pt x="3534891" y="2579380"/>
                    <a:pt x="3484669" y="2607969"/>
                    <a:pt x="3508595" y="2620888"/>
                  </a:cubicBezTo>
                  <a:cubicBezTo>
                    <a:pt x="3524953" y="2629679"/>
                    <a:pt x="3551326" y="2617066"/>
                    <a:pt x="3573876" y="2619588"/>
                  </a:cubicBezTo>
                  <a:cubicBezTo>
                    <a:pt x="3596503" y="2622111"/>
                    <a:pt x="3615308" y="2623334"/>
                    <a:pt x="3634112" y="2609575"/>
                  </a:cubicBezTo>
                  <a:cubicBezTo>
                    <a:pt x="3652917" y="2595739"/>
                    <a:pt x="3652917" y="2622111"/>
                    <a:pt x="3673021" y="2619588"/>
                  </a:cubicBezTo>
                  <a:cubicBezTo>
                    <a:pt x="3693125" y="2617066"/>
                    <a:pt x="3661708" y="2635871"/>
                    <a:pt x="3662931" y="2649706"/>
                  </a:cubicBezTo>
                  <a:cubicBezTo>
                    <a:pt x="3664154" y="2663542"/>
                    <a:pt x="3684258" y="2642215"/>
                    <a:pt x="3699317" y="2634647"/>
                  </a:cubicBezTo>
                  <a:cubicBezTo>
                    <a:pt x="3714376" y="2627080"/>
                    <a:pt x="3733181" y="2634647"/>
                    <a:pt x="3725689" y="2647184"/>
                  </a:cubicBezTo>
                  <a:cubicBezTo>
                    <a:pt x="3718198" y="2659720"/>
                    <a:pt x="3767121" y="2672257"/>
                    <a:pt x="3778434" y="2652153"/>
                  </a:cubicBezTo>
                  <a:cubicBezTo>
                    <a:pt x="3789747" y="2632125"/>
                    <a:pt x="3767197" y="2600707"/>
                    <a:pt x="3759629" y="2614543"/>
                  </a:cubicBezTo>
                  <a:close/>
                  <a:moveTo>
                    <a:pt x="355607" y="2268491"/>
                  </a:moveTo>
                  <a:cubicBezTo>
                    <a:pt x="321666" y="2286532"/>
                    <a:pt x="403153" y="2372452"/>
                    <a:pt x="420200" y="2361674"/>
                  </a:cubicBezTo>
                  <a:cubicBezTo>
                    <a:pt x="431819" y="2354259"/>
                    <a:pt x="400096" y="2318255"/>
                    <a:pt x="400096" y="2296010"/>
                  </a:cubicBezTo>
                  <a:cubicBezTo>
                    <a:pt x="400019" y="2273766"/>
                    <a:pt x="389470" y="2250451"/>
                    <a:pt x="355607" y="2268491"/>
                  </a:cubicBezTo>
                  <a:close/>
                  <a:moveTo>
                    <a:pt x="3458908" y="2698018"/>
                  </a:moveTo>
                  <a:cubicBezTo>
                    <a:pt x="3445684" y="2699929"/>
                    <a:pt x="3456080" y="2679213"/>
                    <a:pt x="3457991" y="2668817"/>
                  </a:cubicBezTo>
                  <a:cubicBezTo>
                    <a:pt x="3459902" y="2658421"/>
                    <a:pt x="3429707" y="2673557"/>
                    <a:pt x="3428790" y="2685787"/>
                  </a:cubicBezTo>
                  <a:cubicBezTo>
                    <a:pt x="3427873" y="2698018"/>
                    <a:pt x="3407157" y="2702757"/>
                    <a:pt x="3407157" y="2710325"/>
                  </a:cubicBezTo>
                  <a:cubicBezTo>
                    <a:pt x="3407157" y="2732264"/>
                    <a:pt x="3404329" y="2720644"/>
                    <a:pt x="3389270" y="2728212"/>
                  </a:cubicBezTo>
                  <a:cubicBezTo>
                    <a:pt x="3374211" y="2735704"/>
                    <a:pt x="3315809" y="2728212"/>
                    <a:pt x="3313975" y="2714988"/>
                  </a:cubicBezTo>
                  <a:cubicBezTo>
                    <a:pt x="3312063" y="2701840"/>
                    <a:pt x="3269715" y="2695266"/>
                    <a:pt x="3267804" y="2677302"/>
                  </a:cubicBezTo>
                  <a:cubicBezTo>
                    <a:pt x="3265893" y="2659415"/>
                    <a:pt x="3245177" y="2653758"/>
                    <a:pt x="3262147" y="2634036"/>
                  </a:cubicBezTo>
                  <a:cubicBezTo>
                    <a:pt x="3279117" y="2614238"/>
                    <a:pt x="3259319" y="2604835"/>
                    <a:pt x="3243343" y="2619894"/>
                  </a:cubicBezTo>
                  <a:cubicBezTo>
                    <a:pt x="3227366" y="2634953"/>
                    <a:pt x="3217888" y="2611409"/>
                    <a:pt x="3239597" y="2602924"/>
                  </a:cubicBezTo>
                  <a:cubicBezTo>
                    <a:pt x="3261230" y="2594439"/>
                    <a:pt x="3301744" y="2585954"/>
                    <a:pt x="3281028" y="2548345"/>
                  </a:cubicBezTo>
                  <a:cubicBezTo>
                    <a:pt x="3260313" y="2510659"/>
                    <a:pt x="3130362" y="2559658"/>
                    <a:pt x="3097415" y="2578463"/>
                  </a:cubicBezTo>
                  <a:cubicBezTo>
                    <a:pt x="3064469" y="2597344"/>
                    <a:pt x="3023038" y="2657580"/>
                    <a:pt x="3005150" y="2657580"/>
                  </a:cubicBezTo>
                  <a:cubicBezTo>
                    <a:pt x="2987263" y="2657580"/>
                    <a:pt x="3036186" y="2625551"/>
                    <a:pt x="3043753" y="2613320"/>
                  </a:cubicBezTo>
                  <a:cubicBezTo>
                    <a:pt x="3051321" y="2601090"/>
                    <a:pt x="3041842" y="2588782"/>
                    <a:pt x="3052238" y="2593522"/>
                  </a:cubicBezTo>
                  <a:cubicBezTo>
                    <a:pt x="3062635" y="2598261"/>
                    <a:pt x="3091759" y="2553008"/>
                    <a:pt x="3111557" y="2537949"/>
                  </a:cubicBezTo>
                  <a:cubicBezTo>
                    <a:pt x="3131356" y="2522890"/>
                    <a:pt x="3152988" y="2537031"/>
                    <a:pt x="3155817" y="2524801"/>
                  </a:cubicBezTo>
                  <a:cubicBezTo>
                    <a:pt x="3158645" y="2512570"/>
                    <a:pt x="3168047" y="2504085"/>
                    <a:pt x="3186929" y="2487115"/>
                  </a:cubicBezTo>
                  <a:cubicBezTo>
                    <a:pt x="3205733" y="2470145"/>
                    <a:pt x="3430777" y="2472973"/>
                    <a:pt x="3452487" y="2473967"/>
                  </a:cubicBezTo>
                  <a:cubicBezTo>
                    <a:pt x="3474120" y="2474884"/>
                    <a:pt x="3516545" y="2445683"/>
                    <a:pt x="3528776" y="2426879"/>
                  </a:cubicBezTo>
                  <a:cubicBezTo>
                    <a:pt x="3541006" y="2408074"/>
                    <a:pt x="3557059" y="2408074"/>
                    <a:pt x="3587177" y="2409909"/>
                  </a:cubicBezTo>
                  <a:cubicBezTo>
                    <a:pt x="3617295" y="2411820"/>
                    <a:pt x="3631437" y="2384530"/>
                    <a:pt x="3646496" y="2374134"/>
                  </a:cubicBezTo>
                  <a:cubicBezTo>
                    <a:pt x="3661555" y="2363814"/>
                    <a:pt x="3655898" y="2359075"/>
                    <a:pt x="3642750" y="2356247"/>
                  </a:cubicBezTo>
                  <a:cubicBezTo>
                    <a:pt x="3629602" y="2353418"/>
                    <a:pt x="3617295" y="2344933"/>
                    <a:pt x="3630519" y="2344016"/>
                  </a:cubicBezTo>
                  <a:cubicBezTo>
                    <a:pt x="3643744" y="2343099"/>
                    <a:pt x="3650318" y="2335531"/>
                    <a:pt x="3655975" y="2318637"/>
                  </a:cubicBezTo>
                  <a:cubicBezTo>
                    <a:pt x="3661631" y="2301667"/>
                    <a:pt x="3651235" y="2309235"/>
                    <a:pt x="3633348" y="2285691"/>
                  </a:cubicBezTo>
                  <a:cubicBezTo>
                    <a:pt x="3615460" y="2262147"/>
                    <a:pt x="3606058" y="2293259"/>
                    <a:pt x="3588171" y="2291347"/>
                  </a:cubicBezTo>
                  <a:cubicBezTo>
                    <a:pt x="3570283" y="2289436"/>
                    <a:pt x="3600401" y="2266886"/>
                    <a:pt x="3585342" y="2257407"/>
                  </a:cubicBezTo>
                  <a:cubicBezTo>
                    <a:pt x="3570283" y="2248005"/>
                    <a:pt x="3542000" y="2254579"/>
                    <a:pt x="3519450" y="2273460"/>
                  </a:cubicBezTo>
                  <a:cubicBezTo>
                    <a:pt x="3496900" y="2292341"/>
                    <a:pt x="3498734" y="2272543"/>
                    <a:pt x="3478936" y="2291347"/>
                  </a:cubicBezTo>
                  <a:cubicBezTo>
                    <a:pt x="3459137" y="2310152"/>
                    <a:pt x="3459137" y="2281945"/>
                    <a:pt x="3468616" y="2274454"/>
                  </a:cubicBezTo>
                  <a:cubicBezTo>
                    <a:pt x="3478018" y="2266963"/>
                    <a:pt x="3484669" y="2275371"/>
                    <a:pt x="3493077" y="2264134"/>
                  </a:cubicBezTo>
                  <a:cubicBezTo>
                    <a:pt x="3501562" y="2252821"/>
                    <a:pt x="3510048" y="2264134"/>
                    <a:pt x="3531680" y="2249992"/>
                  </a:cubicBezTo>
                  <a:cubicBezTo>
                    <a:pt x="3553313" y="2235851"/>
                    <a:pt x="3572194" y="2242501"/>
                    <a:pt x="3578768" y="2232105"/>
                  </a:cubicBezTo>
                  <a:cubicBezTo>
                    <a:pt x="3585342" y="2221785"/>
                    <a:pt x="3568372" y="2207644"/>
                    <a:pt x="3547733" y="2212306"/>
                  </a:cubicBezTo>
                  <a:cubicBezTo>
                    <a:pt x="3527018" y="2217046"/>
                    <a:pt x="3512876" y="2184023"/>
                    <a:pt x="3499728" y="2193502"/>
                  </a:cubicBezTo>
                  <a:cubicBezTo>
                    <a:pt x="3486580" y="2202904"/>
                    <a:pt x="3489408" y="2179360"/>
                    <a:pt x="3474273" y="2188762"/>
                  </a:cubicBezTo>
                  <a:cubicBezTo>
                    <a:pt x="3459214" y="2198165"/>
                    <a:pt x="3450729" y="2185934"/>
                    <a:pt x="3444155" y="2168047"/>
                  </a:cubicBezTo>
                  <a:cubicBezTo>
                    <a:pt x="3437581" y="2150159"/>
                    <a:pt x="3397067" y="2120959"/>
                    <a:pt x="3372605" y="2113467"/>
                  </a:cubicBezTo>
                  <a:cubicBezTo>
                    <a:pt x="3348144" y="2105976"/>
                    <a:pt x="3364120" y="2092752"/>
                    <a:pt x="3377345" y="2102154"/>
                  </a:cubicBezTo>
                  <a:cubicBezTo>
                    <a:pt x="3390493" y="2111556"/>
                    <a:pt x="3405628" y="2092752"/>
                    <a:pt x="3411208" y="2083349"/>
                  </a:cubicBezTo>
                  <a:cubicBezTo>
                    <a:pt x="3416865" y="2073947"/>
                    <a:pt x="3401806" y="2065462"/>
                    <a:pt x="3394238" y="2064544"/>
                  </a:cubicBezTo>
                  <a:cubicBezTo>
                    <a:pt x="3386671" y="2063551"/>
                    <a:pt x="3386671" y="2051320"/>
                    <a:pt x="3388582" y="2041918"/>
                  </a:cubicBezTo>
                  <a:cubicBezTo>
                    <a:pt x="3390493" y="2032515"/>
                    <a:pt x="3362209" y="2020208"/>
                    <a:pt x="3361292" y="2010806"/>
                  </a:cubicBezTo>
                  <a:cubicBezTo>
                    <a:pt x="3360375" y="2001403"/>
                    <a:pt x="3344322" y="1994830"/>
                    <a:pt x="3345239" y="1986344"/>
                  </a:cubicBezTo>
                  <a:cubicBezTo>
                    <a:pt x="3346157" y="1977860"/>
                    <a:pt x="3329263" y="1965629"/>
                    <a:pt x="3329263" y="1954315"/>
                  </a:cubicBezTo>
                  <a:cubicBezTo>
                    <a:pt x="3329263" y="1943002"/>
                    <a:pt x="3301056" y="1920375"/>
                    <a:pt x="3300062" y="1907227"/>
                  </a:cubicBezTo>
                  <a:cubicBezTo>
                    <a:pt x="3299145" y="1894003"/>
                    <a:pt x="3284086" y="1884601"/>
                    <a:pt x="3278429" y="1868624"/>
                  </a:cubicBezTo>
                  <a:cubicBezTo>
                    <a:pt x="3272773" y="1852648"/>
                    <a:pt x="3265281" y="1860139"/>
                    <a:pt x="3259625" y="1882766"/>
                  </a:cubicBezTo>
                  <a:cubicBezTo>
                    <a:pt x="3253968" y="1905393"/>
                    <a:pt x="3234169" y="1904475"/>
                    <a:pt x="3239826" y="1911967"/>
                  </a:cubicBezTo>
                  <a:cubicBezTo>
                    <a:pt x="3251445" y="1927484"/>
                    <a:pt x="3242655" y="1927943"/>
                    <a:pt x="3234169" y="1937422"/>
                  </a:cubicBezTo>
                  <a:cubicBezTo>
                    <a:pt x="3225685" y="1946824"/>
                    <a:pt x="3239826" y="1960966"/>
                    <a:pt x="3225685" y="1960966"/>
                  </a:cubicBezTo>
                  <a:cubicBezTo>
                    <a:pt x="3211543" y="1960966"/>
                    <a:pt x="3218117" y="1990167"/>
                    <a:pt x="3210625" y="1976942"/>
                  </a:cubicBezTo>
                  <a:cubicBezTo>
                    <a:pt x="3203134" y="1963794"/>
                    <a:pt x="3185171" y="1967540"/>
                    <a:pt x="3185171" y="1980688"/>
                  </a:cubicBezTo>
                  <a:cubicBezTo>
                    <a:pt x="3185171" y="1993836"/>
                    <a:pt x="3155053" y="2006143"/>
                    <a:pt x="3142822" y="2005226"/>
                  </a:cubicBezTo>
                  <a:cubicBezTo>
                    <a:pt x="3130591" y="2004232"/>
                    <a:pt x="3130591" y="1978853"/>
                    <a:pt x="3120195" y="1986344"/>
                  </a:cubicBezTo>
                  <a:cubicBezTo>
                    <a:pt x="3109875" y="1993836"/>
                    <a:pt x="3111710" y="1964712"/>
                    <a:pt x="3095734" y="1965629"/>
                  </a:cubicBezTo>
                  <a:cubicBezTo>
                    <a:pt x="3079757" y="1966546"/>
                    <a:pt x="3068444" y="1964712"/>
                    <a:pt x="3073107" y="1950570"/>
                  </a:cubicBezTo>
                  <a:cubicBezTo>
                    <a:pt x="3077846" y="1936428"/>
                    <a:pt x="3045817" y="1929854"/>
                    <a:pt x="3056137" y="1921369"/>
                  </a:cubicBezTo>
                  <a:cubicBezTo>
                    <a:pt x="3066457" y="1912884"/>
                    <a:pt x="3053309" y="1897825"/>
                    <a:pt x="3051398" y="1873364"/>
                  </a:cubicBezTo>
                  <a:cubicBezTo>
                    <a:pt x="3049487" y="1848902"/>
                    <a:pt x="3065539" y="1846991"/>
                    <a:pt x="3065539" y="1837589"/>
                  </a:cubicBezTo>
                  <a:cubicBezTo>
                    <a:pt x="3065539" y="1828186"/>
                    <a:pt x="3054226" y="1828186"/>
                    <a:pt x="3042913" y="1835678"/>
                  </a:cubicBezTo>
                  <a:cubicBezTo>
                    <a:pt x="3031599" y="1843169"/>
                    <a:pt x="3031599" y="1825358"/>
                    <a:pt x="3019369" y="1826275"/>
                  </a:cubicBezTo>
                  <a:cubicBezTo>
                    <a:pt x="3007138" y="1827193"/>
                    <a:pt x="2970369" y="1825358"/>
                    <a:pt x="2968535" y="1808388"/>
                  </a:cubicBezTo>
                  <a:cubicBezTo>
                    <a:pt x="2966624" y="1791494"/>
                    <a:pt x="2954393" y="1799903"/>
                    <a:pt x="2948736" y="1783927"/>
                  </a:cubicBezTo>
                  <a:cubicBezTo>
                    <a:pt x="2943080" y="1767950"/>
                    <a:pt x="2928021" y="1780104"/>
                    <a:pt x="2928021" y="1768868"/>
                  </a:cubicBezTo>
                  <a:cubicBezTo>
                    <a:pt x="2928021" y="1757554"/>
                    <a:pt x="2921447" y="1752891"/>
                    <a:pt x="2910133" y="1751898"/>
                  </a:cubicBezTo>
                  <a:cubicBezTo>
                    <a:pt x="2898820" y="1750980"/>
                    <a:pt x="2895074" y="1738750"/>
                    <a:pt x="2880015" y="1736839"/>
                  </a:cubicBezTo>
                  <a:cubicBezTo>
                    <a:pt x="2864956" y="1734927"/>
                    <a:pt x="2846152" y="1747158"/>
                    <a:pt x="2837667" y="1750980"/>
                  </a:cubicBezTo>
                  <a:cubicBezTo>
                    <a:pt x="2829182" y="1754726"/>
                    <a:pt x="2807549" y="1737832"/>
                    <a:pt x="2799064" y="1744406"/>
                  </a:cubicBezTo>
                  <a:cubicBezTo>
                    <a:pt x="2790579" y="1750980"/>
                    <a:pt x="2788668" y="1739667"/>
                    <a:pt x="2765200" y="1733093"/>
                  </a:cubicBezTo>
                  <a:cubicBezTo>
                    <a:pt x="2741656" y="1726519"/>
                    <a:pt x="2710544" y="1724608"/>
                    <a:pt x="2708710" y="1733093"/>
                  </a:cubicBezTo>
                  <a:cubicBezTo>
                    <a:pt x="2706799" y="1741578"/>
                    <a:pt x="2687994" y="1744406"/>
                    <a:pt x="2690822" y="1764128"/>
                  </a:cubicBezTo>
                  <a:cubicBezTo>
                    <a:pt x="2693651" y="1783927"/>
                    <a:pt x="2713449" y="1780104"/>
                    <a:pt x="2718112" y="1793329"/>
                  </a:cubicBezTo>
                  <a:cubicBezTo>
                    <a:pt x="2722851" y="1806477"/>
                    <a:pt x="2708710" y="1801814"/>
                    <a:pt x="2707716" y="1814045"/>
                  </a:cubicBezTo>
                  <a:cubicBezTo>
                    <a:pt x="2706799" y="1826275"/>
                    <a:pt x="2694568" y="1825358"/>
                    <a:pt x="2694568" y="1833843"/>
                  </a:cubicBezTo>
                  <a:cubicBezTo>
                    <a:pt x="2694568" y="1842328"/>
                    <a:pt x="2703053" y="1840417"/>
                    <a:pt x="2707716" y="1857387"/>
                  </a:cubicBezTo>
                  <a:cubicBezTo>
                    <a:pt x="2712455" y="1874357"/>
                    <a:pt x="2721858" y="1873364"/>
                    <a:pt x="2724686" y="1895990"/>
                  </a:cubicBezTo>
                  <a:cubicBezTo>
                    <a:pt x="2727514" y="1918617"/>
                    <a:pt x="2717118" y="1913878"/>
                    <a:pt x="2707716" y="1916706"/>
                  </a:cubicBezTo>
                  <a:cubicBezTo>
                    <a:pt x="2698314" y="1919534"/>
                    <a:pt x="2708633" y="1930848"/>
                    <a:pt x="2695485" y="1945907"/>
                  </a:cubicBezTo>
                  <a:cubicBezTo>
                    <a:pt x="2682337" y="1960966"/>
                    <a:pt x="2671024" y="1977019"/>
                    <a:pt x="2681344" y="1986421"/>
                  </a:cubicBezTo>
                  <a:cubicBezTo>
                    <a:pt x="2691740" y="1995823"/>
                    <a:pt x="2730343" y="2011876"/>
                    <a:pt x="2745402" y="2037255"/>
                  </a:cubicBezTo>
                  <a:cubicBezTo>
                    <a:pt x="2760461" y="2062710"/>
                    <a:pt x="2759543" y="2102230"/>
                    <a:pt x="2754804" y="2130514"/>
                  </a:cubicBezTo>
                  <a:cubicBezTo>
                    <a:pt x="2750065" y="2158797"/>
                    <a:pt x="2718112" y="2165371"/>
                    <a:pt x="2694568" y="2189833"/>
                  </a:cubicBezTo>
                  <a:cubicBezTo>
                    <a:pt x="2671024" y="2214371"/>
                    <a:pt x="2646563" y="2210548"/>
                    <a:pt x="2635249" y="2211542"/>
                  </a:cubicBezTo>
                  <a:cubicBezTo>
                    <a:pt x="2623936" y="2212459"/>
                    <a:pt x="2630510" y="2235086"/>
                    <a:pt x="2646563" y="2252974"/>
                  </a:cubicBezTo>
                  <a:cubicBezTo>
                    <a:pt x="2662615" y="2270861"/>
                    <a:pt x="2649391" y="2276518"/>
                    <a:pt x="2657876" y="2295322"/>
                  </a:cubicBezTo>
                  <a:cubicBezTo>
                    <a:pt x="2666361" y="2314127"/>
                    <a:pt x="2657876" y="2329186"/>
                    <a:pt x="2670107" y="2346156"/>
                  </a:cubicBezTo>
                  <a:cubicBezTo>
                    <a:pt x="2682337" y="2363126"/>
                    <a:pt x="2674846" y="2369700"/>
                    <a:pt x="2660704" y="2381931"/>
                  </a:cubicBezTo>
                  <a:cubicBezTo>
                    <a:pt x="2646563" y="2394162"/>
                    <a:pt x="2666361" y="2387588"/>
                    <a:pt x="2667278" y="2403564"/>
                  </a:cubicBezTo>
                  <a:cubicBezTo>
                    <a:pt x="2668196" y="2419540"/>
                    <a:pt x="2660704" y="2410138"/>
                    <a:pt x="2648474" y="2401653"/>
                  </a:cubicBezTo>
                  <a:cubicBezTo>
                    <a:pt x="2636243" y="2393168"/>
                    <a:pt x="2624930" y="2417629"/>
                    <a:pt x="2624930" y="2428025"/>
                  </a:cubicBezTo>
                  <a:cubicBezTo>
                    <a:pt x="2624930" y="2438421"/>
                    <a:pt x="2595729" y="2413884"/>
                    <a:pt x="2589155" y="2414877"/>
                  </a:cubicBezTo>
                  <a:cubicBezTo>
                    <a:pt x="2582581" y="2415795"/>
                    <a:pt x="2591066" y="2398901"/>
                    <a:pt x="2574096" y="2385677"/>
                  </a:cubicBezTo>
                  <a:cubicBezTo>
                    <a:pt x="2557126" y="2372529"/>
                    <a:pt x="2543978" y="2369700"/>
                    <a:pt x="2543978" y="2356476"/>
                  </a:cubicBezTo>
                  <a:cubicBezTo>
                    <a:pt x="2543978" y="2343328"/>
                    <a:pt x="2514777" y="2333849"/>
                    <a:pt x="2514777" y="2318790"/>
                  </a:cubicBezTo>
                  <a:cubicBezTo>
                    <a:pt x="2514777" y="2303731"/>
                    <a:pt x="2518523" y="2265128"/>
                    <a:pt x="2511949" y="2253815"/>
                  </a:cubicBezTo>
                  <a:cubicBezTo>
                    <a:pt x="2505375" y="2242501"/>
                    <a:pt x="2511032" y="2230270"/>
                    <a:pt x="2516688" y="2219951"/>
                  </a:cubicBezTo>
                  <a:cubicBezTo>
                    <a:pt x="2522345" y="2209555"/>
                    <a:pt x="2510114" y="2193578"/>
                    <a:pt x="2493144" y="2193578"/>
                  </a:cubicBezTo>
                  <a:cubicBezTo>
                    <a:pt x="2476174" y="2193578"/>
                    <a:pt x="2452630" y="2187922"/>
                    <a:pt x="2429086" y="2189833"/>
                  </a:cubicBezTo>
                  <a:cubicBezTo>
                    <a:pt x="2405542" y="2191744"/>
                    <a:pt x="2392318" y="2187922"/>
                    <a:pt x="2384826" y="2181348"/>
                  </a:cubicBezTo>
                  <a:cubicBezTo>
                    <a:pt x="2377335" y="2174774"/>
                    <a:pt x="2355626" y="2160632"/>
                    <a:pt x="2326425" y="2153064"/>
                  </a:cubicBezTo>
                  <a:cubicBezTo>
                    <a:pt x="2297224" y="2145573"/>
                    <a:pt x="2284076" y="2130514"/>
                    <a:pt x="2281248" y="2122029"/>
                  </a:cubicBezTo>
                  <a:cubicBezTo>
                    <a:pt x="2278420" y="2113544"/>
                    <a:pt x="2249219" y="2106970"/>
                    <a:pt x="2242645" y="2098485"/>
                  </a:cubicBezTo>
                  <a:cubicBezTo>
                    <a:pt x="2236071" y="2090000"/>
                    <a:pt x="2207788" y="2085337"/>
                    <a:pt x="2196474" y="2087171"/>
                  </a:cubicBezTo>
                  <a:cubicBezTo>
                    <a:pt x="2185161" y="2089082"/>
                    <a:pt x="2156954" y="2063627"/>
                    <a:pt x="2139984" y="2064544"/>
                  </a:cubicBezTo>
                  <a:cubicBezTo>
                    <a:pt x="2123014" y="2065462"/>
                    <a:pt x="2083493" y="2082432"/>
                    <a:pt x="2076919" y="2083349"/>
                  </a:cubicBezTo>
                  <a:cubicBezTo>
                    <a:pt x="2070345" y="2084266"/>
                    <a:pt x="2077837" y="2069207"/>
                    <a:pt x="2082576" y="2062633"/>
                  </a:cubicBezTo>
                  <a:cubicBezTo>
                    <a:pt x="2087315" y="2056060"/>
                    <a:pt x="2068434" y="2027776"/>
                    <a:pt x="2063771" y="2008971"/>
                  </a:cubicBezTo>
                  <a:cubicBezTo>
                    <a:pt x="2059032" y="1990167"/>
                    <a:pt x="2052458" y="1969374"/>
                    <a:pt x="2032736" y="1972203"/>
                  </a:cubicBezTo>
                  <a:cubicBezTo>
                    <a:pt x="2012938" y="1975031"/>
                    <a:pt x="1991305" y="1964712"/>
                    <a:pt x="1985648" y="1960889"/>
                  </a:cubicBezTo>
                  <a:cubicBezTo>
                    <a:pt x="1979992" y="1957067"/>
                    <a:pt x="1979074" y="1903405"/>
                    <a:pt x="1983737" y="1880855"/>
                  </a:cubicBezTo>
                  <a:cubicBezTo>
                    <a:pt x="1988400" y="1858228"/>
                    <a:pt x="2012938" y="1824364"/>
                    <a:pt x="2012938" y="1810223"/>
                  </a:cubicBezTo>
                  <a:cubicBezTo>
                    <a:pt x="2012938" y="1796081"/>
                    <a:pt x="2028914" y="1789507"/>
                    <a:pt x="2043056" y="1785761"/>
                  </a:cubicBezTo>
                  <a:cubicBezTo>
                    <a:pt x="2057198" y="1782016"/>
                    <a:pt x="2045884" y="1754649"/>
                    <a:pt x="2060026" y="1752815"/>
                  </a:cubicBezTo>
                  <a:cubicBezTo>
                    <a:pt x="2074167" y="1750904"/>
                    <a:pt x="2075085" y="1745247"/>
                    <a:pt x="2077913" y="1734010"/>
                  </a:cubicBezTo>
                  <a:cubicBezTo>
                    <a:pt x="2080742" y="1722697"/>
                    <a:pt x="2097712" y="1730265"/>
                    <a:pt x="2088233" y="1720862"/>
                  </a:cubicBezTo>
                  <a:cubicBezTo>
                    <a:pt x="2078831" y="1711460"/>
                    <a:pt x="2086322" y="1708631"/>
                    <a:pt x="2108031" y="1708631"/>
                  </a:cubicBezTo>
                  <a:cubicBezTo>
                    <a:pt x="2129664" y="1708631"/>
                    <a:pt x="2161693" y="1701064"/>
                    <a:pt x="2157030" y="1679431"/>
                  </a:cubicBezTo>
                  <a:cubicBezTo>
                    <a:pt x="2152291" y="1657798"/>
                    <a:pt x="2095801" y="1673774"/>
                    <a:pt x="2095801" y="1655887"/>
                  </a:cubicBezTo>
                  <a:cubicBezTo>
                    <a:pt x="2095801" y="1637999"/>
                    <a:pt x="2024251" y="1637082"/>
                    <a:pt x="2028914" y="1626686"/>
                  </a:cubicBezTo>
                  <a:cubicBezTo>
                    <a:pt x="2033653" y="1616366"/>
                    <a:pt x="2100463" y="1634177"/>
                    <a:pt x="2125001" y="1643656"/>
                  </a:cubicBezTo>
                  <a:cubicBezTo>
                    <a:pt x="2149463" y="1653058"/>
                    <a:pt x="2156113" y="1652141"/>
                    <a:pt x="2175835" y="1651224"/>
                  </a:cubicBezTo>
                  <a:cubicBezTo>
                    <a:pt x="2195633" y="1650306"/>
                    <a:pt x="2182409" y="1624851"/>
                    <a:pt x="2186231" y="1614455"/>
                  </a:cubicBezTo>
                  <a:cubicBezTo>
                    <a:pt x="2189977" y="1604136"/>
                    <a:pt x="2227662" y="1630432"/>
                    <a:pt x="2249295" y="1624775"/>
                  </a:cubicBezTo>
                  <a:cubicBezTo>
                    <a:pt x="2270928" y="1619118"/>
                    <a:pt x="2291644" y="1574858"/>
                    <a:pt x="2309531" y="1562628"/>
                  </a:cubicBezTo>
                  <a:cubicBezTo>
                    <a:pt x="2327419" y="1550397"/>
                    <a:pt x="2311442" y="1539083"/>
                    <a:pt x="2276585" y="1541912"/>
                  </a:cubicBezTo>
                  <a:cubicBezTo>
                    <a:pt x="2241728" y="1544740"/>
                    <a:pt x="2222006" y="1531592"/>
                    <a:pt x="2203125" y="1517374"/>
                  </a:cubicBezTo>
                  <a:cubicBezTo>
                    <a:pt x="2184320" y="1503232"/>
                    <a:pt x="2186155" y="1491995"/>
                    <a:pt x="2205953" y="1493830"/>
                  </a:cubicBezTo>
                  <a:cubicBezTo>
                    <a:pt x="2225751" y="1495741"/>
                    <a:pt x="2272839" y="1534344"/>
                    <a:pt x="2290727" y="1535261"/>
                  </a:cubicBezTo>
                  <a:cubicBezTo>
                    <a:pt x="2308614" y="1536179"/>
                    <a:pt x="2339726" y="1500404"/>
                    <a:pt x="2354785" y="1489091"/>
                  </a:cubicBezTo>
                  <a:cubicBezTo>
                    <a:pt x="2369844" y="1477777"/>
                    <a:pt x="2340643" y="1473038"/>
                    <a:pt x="2330324" y="1464629"/>
                  </a:cubicBezTo>
                  <a:cubicBezTo>
                    <a:pt x="2319928" y="1456144"/>
                    <a:pt x="2348211" y="1450487"/>
                    <a:pt x="2363270" y="1450487"/>
                  </a:cubicBezTo>
                  <a:cubicBezTo>
                    <a:pt x="2378329" y="1450487"/>
                    <a:pt x="2384903" y="1463635"/>
                    <a:pt x="2390560" y="1470209"/>
                  </a:cubicBezTo>
                  <a:cubicBezTo>
                    <a:pt x="2396216" y="1476783"/>
                    <a:pt x="2422589" y="1465547"/>
                    <a:pt x="2435737" y="1465547"/>
                  </a:cubicBezTo>
                  <a:cubicBezTo>
                    <a:pt x="2448885" y="1465547"/>
                    <a:pt x="2433826" y="1443837"/>
                    <a:pt x="2412192" y="1435428"/>
                  </a:cubicBezTo>
                  <a:cubicBezTo>
                    <a:pt x="2390560" y="1426943"/>
                    <a:pt x="2413110" y="1410967"/>
                    <a:pt x="2419760" y="1424115"/>
                  </a:cubicBezTo>
                  <a:cubicBezTo>
                    <a:pt x="2426334" y="1437263"/>
                    <a:pt x="2441393" y="1434435"/>
                    <a:pt x="2448961" y="1449570"/>
                  </a:cubicBezTo>
                  <a:cubicBezTo>
                    <a:pt x="2459968" y="1471509"/>
                    <a:pt x="2466848" y="1457061"/>
                    <a:pt x="2485653" y="1450487"/>
                  </a:cubicBezTo>
                  <a:cubicBezTo>
                    <a:pt x="2504458" y="1443913"/>
                    <a:pt x="2513936" y="1432600"/>
                    <a:pt x="2524256" y="1421287"/>
                  </a:cubicBezTo>
                  <a:cubicBezTo>
                    <a:pt x="2534576" y="1409973"/>
                    <a:pt x="2536487" y="1423198"/>
                    <a:pt x="2548717" y="1405310"/>
                  </a:cubicBezTo>
                  <a:cubicBezTo>
                    <a:pt x="2560948" y="1387423"/>
                    <a:pt x="2543061" y="1370453"/>
                    <a:pt x="2528002" y="1359140"/>
                  </a:cubicBezTo>
                  <a:cubicBezTo>
                    <a:pt x="2512943" y="1347826"/>
                    <a:pt x="2528919" y="1336589"/>
                    <a:pt x="2513860" y="1329021"/>
                  </a:cubicBezTo>
                  <a:cubicBezTo>
                    <a:pt x="2498801" y="1321454"/>
                    <a:pt x="2495973" y="1307312"/>
                    <a:pt x="2514777" y="1311134"/>
                  </a:cubicBezTo>
                  <a:cubicBezTo>
                    <a:pt x="2533582" y="1314880"/>
                    <a:pt x="2548641" y="1309223"/>
                    <a:pt x="2557126" y="1296075"/>
                  </a:cubicBezTo>
                  <a:cubicBezTo>
                    <a:pt x="2565611" y="1282927"/>
                    <a:pt x="2528842" y="1280099"/>
                    <a:pt x="2545813" y="1270620"/>
                  </a:cubicBezTo>
                  <a:cubicBezTo>
                    <a:pt x="2562783" y="1261218"/>
                    <a:pt x="2548641" y="1251815"/>
                    <a:pt x="2531671" y="1251815"/>
                  </a:cubicBezTo>
                  <a:cubicBezTo>
                    <a:pt x="2514701" y="1251815"/>
                    <a:pt x="2500559" y="1243330"/>
                    <a:pt x="2499642" y="1229188"/>
                  </a:cubicBezTo>
                  <a:cubicBezTo>
                    <a:pt x="2498724" y="1215047"/>
                    <a:pt x="2469524" y="1224449"/>
                    <a:pt x="2451636" y="1215964"/>
                  </a:cubicBezTo>
                  <a:cubicBezTo>
                    <a:pt x="2433749" y="1207479"/>
                    <a:pt x="2394229" y="1209390"/>
                    <a:pt x="2384750" y="1210307"/>
                  </a:cubicBezTo>
                  <a:cubicBezTo>
                    <a:pt x="2375348" y="1211225"/>
                    <a:pt x="2374354" y="1249828"/>
                    <a:pt x="2388496" y="1250822"/>
                  </a:cubicBezTo>
                  <a:cubicBezTo>
                    <a:pt x="2402637" y="1251739"/>
                    <a:pt x="2413951" y="1266798"/>
                    <a:pt x="2401644" y="1271537"/>
                  </a:cubicBezTo>
                  <a:cubicBezTo>
                    <a:pt x="2389413" y="1276277"/>
                    <a:pt x="2403555" y="1291259"/>
                    <a:pt x="2394152" y="1290342"/>
                  </a:cubicBezTo>
                  <a:cubicBezTo>
                    <a:pt x="2384750" y="1289425"/>
                    <a:pt x="2369691" y="1284685"/>
                    <a:pt x="2366863" y="1309147"/>
                  </a:cubicBezTo>
                  <a:cubicBezTo>
                    <a:pt x="2364034" y="1333684"/>
                    <a:pt x="2362123" y="1343087"/>
                    <a:pt x="2346147" y="1351495"/>
                  </a:cubicBezTo>
                  <a:cubicBezTo>
                    <a:pt x="2330171" y="1359980"/>
                    <a:pt x="2342401" y="1324206"/>
                    <a:pt x="2327342" y="1325123"/>
                  </a:cubicBezTo>
                  <a:cubicBezTo>
                    <a:pt x="2312283" y="1326040"/>
                    <a:pt x="2310372" y="1355241"/>
                    <a:pt x="2321686" y="1358069"/>
                  </a:cubicBezTo>
                  <a:cubicBezTo>
                    <a:pt x="2332999" y="1360898"/>
                    <a:pt x="2334834" y="1370300"/>
                    <a:pt x="2337662" y="1384442"/>
                  </a:cubicBezTo>
                  <a:cubicBezTo>
                    <a:pt x="2340490" y="1398584"/>
                    <a:pt x="2316946" y="1388187"/>
                    <a:pt x="2307544" y="1405158"/>
                  </a:cubicBezTo>
                  <a:cubicBezTo>
                    <a:pt x="2298142" y="1422051"/>
                    <a:pt x="2297224" y="1397590"/>
                    <a:pt x="2284000" y="1386353"/>
                  </a:cubicBezTo>
                  <a:cubicBezTo>
                    <a:pt x="2270852" y="1375039"/>
                    <a:pt x="2254799" y="1356235"/>
                    <a:pt x="2255716" y="1342093"/>
                  </a:cubicBezTo>
                  <a:cubicBezTo>
                    <a:pt x="2256557" y="1329709"/>
                    <a:pt x="2263284" y="1325123"/>
                    <a:pt x="2273604" y="1323288"/>
                  </a:cubicBezTo>
                  <a:cubicBezTo>
                    <a:pt x="2283923" y="1321377"/>
                    <a:pt x="2273604" y="1311975"/>
                    <a:pt x="2272686" y="1295005"/>
                  </a:cubicBezTo>
                  <a:cubicBezTo>
                    <a:pt x="2271769" y="1278035"/>
                    <a:pt x="2259462" y="1283692"/>
                    <a:pt x="2244403" y="1265804"/>
                  </a:cubicBezTo>
                  <a:cubicBezTo>
                    <a:pt x="2229344" y="1247917"/>
                    <a:pt x="2213368" y="1247917"/>
                    <a:pt x="2204883" y="1256402"/>
                  </a:cubicBezTo>
                  <a:cubicBezTo>
                    <a:pt x="2196398" y="1264887"/>
                    <a:pt x="2202054" y="1280863"/>
                    <a:pt x="2188906" y="1286520"/>
                  </a:cubicBezTo>
                  <a:cubicBezTo>
                    <a:pt x="2175682" y="1292177"/>
                    <a:pt x="2181339" y="1318549"/>
                    <a:pt x="2170102" y="1320383"/>
                  </a:cubicBezTo>
                  <a:cubicBezTo>
                    <a:pt x="2158788" y="1322295"/>
                    <a:pt x="2165363" y="1274213"/>
                    <a:pt x="2155960" y="1269550"/>
                  </a:cubicBezTo>
                  <a:cubicBezTo>
                    <a:pt x="2146558" y="1264810"/>
                    <a:pt x="2147475" y="1253573"/>
                    <a:pt x="2161617" y="1251662"/>
                  </a:cubicBezTo>
                  <a:cubicBezTo>
                    <a:pt x="2175759" y="1249751"/>
                    <a:pt x="2184244" y="1234692"/>
                    <a:pt x="2172013" y="1234692"/>
                  </a:cubicBezTo>
                  <a:cubicBezTo>
                    <a:pt x="2159782" y="1234692"/>
                    <a:pt x="2138073" y="1221544"/>
                    <a:pt x="2129664" y="1217722"/>
                  </a:cubicBezTo>
                  <a:cubicBezTo>
                    <a:pt x="2121179" y="1213977"/>
                    <a:pt x="2107038" y="1233699"/>
                    <a:pt x="2097635" y="1226207"/>
                  </a:cubicBezTo>
                  <a:cubicBezTo>
                    <a:pt x="2088233" y="1218716"/>
                    <a:pt x="2098552" y="1199835"/>
                    <a:pt x="2099546" y="1189439"/>
                  </a:cubicBezTo>
                  <a:cubicBezTo>
                    <a:pt x="2100463" y="1179119"/>
                    <a:pt x="2114605" y="1194178"/>
                    <a:pt x="2124008" y="1180954"/>
                  </a:cubicBezTo>
                  <a:cubicBezTo>
                    <a:pt x="2133410" y="1167806"/>
                    <a:pt x="2097635" y="1167806"/>
                    <a:pt x="2097635" y="1153664"/>
                  </a:cubicBezTo>
                  <a:cubicBezTo>
                    <a:pt x="2097635" y="1139522"/>
                    <a:pt x="2069352" y="1135777"/>
                    <a:pt x="2059949" y="1131037"/>
                  </a:cubicBezTo>
                  <a:cubicBezTo>
                    <a:pt x="2050547" y="1126298"/>
                    <a:pt x="2066523" y="1102754"/>
                    <a:pt x="2061860" y="1093351"/>
                  </a:cubicBezTo>
                  <a:cubicBezTo>
                    <a:pt x="2057121" y="1083949"/>
                    <a:pt x="2022340" y="1052837"/>
                    <a:pt x="2007281" y="1055666"/>
                  </a:cubicBezTo>
                  <a:cubicBezTo>
                    <a:pt x="1992222" y="1058494"/>
                    <a:pt x="1988476" y="1035867"/>
                    <a:pt x="1996885" y="1036861"/>
                  </a:cubicBezTo>
                  <a:cubicBezTo>
                    <a:pt x="2005370" y="1037778"/>
                    <a:pt x="2011944" y="1032121"/>
                    <a:pt x="2027997" y="1014234"/>
                  </a:cubicBezTo>
                  <a:cubicBezTo>
                    <a:pt x="2043973" y="996347"/>
                    <a:pt x="2045884" y="990690"/>
                    <a:pt x="2034571" y="986944"/>
                  </a:cubicBezTo>
                  <a:cubicBezTo>
                    <a:pt x="2023258" y="983199"/>
                    <a:pt x="2017601" y="971885"/>
                    <a:pt x="2037399" y="972803"/>
                  </a:cubicBezTo>
                  <a:cubicBezTo>
                    <a:pt x="2057198" y="973720"/>
                    <a:pt x="2091978" y="986944"/>
                    <a:pt x="2103292" y="978459"/>
                  </a:cubicBezTo>
                  <a:cubicBezTo>
                    <a:pt x="2114605" y="969974"/>
                    <a:pt x="2150380" y="914401"/>
                    <a:pt x="2164522" y="894679"/>
                  </a:cubicBezTo>
                  <a:cubicBezTo>
                    <a:pt x="2178663" y="874881"/>
                    <a:pt x="2154202" y="873046"/>
                    <a:pt x="2120262" y="875874"/>
                  </a:cubicBezTo>
                  <a:cubicBezTo>
                    <a:pt x="2086398" y="878703"/>
                    <a:pt x="2078831" y="862650"/>
                    <a:pt x="2050547" y="860815"/>
                  </a:cubicBezTo>
                  <a:cubicBezTo>
                    <a:pt x="2022264" y="858904"/>
                    <a:pt x="1969595" y="866472"/>
                    <a:pt x="1962028" y="874957"/>
                  </a:cubicBezTo>
                  <a:cubicBezTo>
                    <a:pt x="1954536" y="883442"/>
                    <a:pt x="1976169" y="890933"/>
                    <a:pt x="1973341" y="900412"/>
                  </a:cubicBezTo>
                  <a:cubicBezTo>
                    <a:pt x="1970513" y="909815"/>
                    <a:pt x="1953543" y="893838"/>
                    <a:pt x="1946051" y="897584"/>
                  </a:cubicBezTo>
                  <a:cubicBezTo>
                    <a:pt x="1938484" y="901330"/>
                    <a:pt x="1948880" y="913637"/>
                    <a:pt x="1946051" y="946583"/>
                  </a:cubicBezTo>
                  <a:cubicBezTo>
                    <a:pt x="1943223" y="979529"/>
                    <a:pt x="1952625" y="981441"/>
                    <a:pt x="1962028" y="993671"/>
                  </a:cubicBezTo>
                  <a:cubicBezTo>
                    <a:pt x="1971430" y="1005902"/>
                    <a:pt x="1969595" y="1021955"/>
                    <a:pt x="1969595" y="1042670"/>
                  </a:cubicBezTo>
                  <a:cubicBezTo>
                    <a:pt x="1969595" y="1063386"/>
                    <a:pt x="1949797" y="1062469"/>
                    <a:pt x="1943223" y="1067132"/>
                  </a:cubicBezTo>
                  <a:cubicBezTo>
                    <a:pt x="1936649" y="1071871"/>
                    <a:pt x="1960193" y="1079362"/>
                    <a:pt x="1956371" y="1092587"/>
                  </a:cubicBezTo>
                  <a:cubicBezTo>
                    <a:pt x="1952625" y="1105811"/>
                    <a:pt x="1932827" y="1085096"/>
                    <a:pt x="1921514" y="1088841"/>
                  </a:cubicBezTo>
                  <a:cubicBezTo>
                    <a:pt x="1910200" y="1092587"/>
                    <a:pt x="1900798" y="1124616"/>
                    <a:pt x="1913029" y="1135012"/>
                  </a:cubicBezTo>
                  <a:cubicBezTo>
                    <a:pt x="1925259" y="1145408"/>
                    <a:pt x="1929999" y="1143497"/>
                    <a:pt x="1920596" y="1155728"/>
                  </a:cubicBezTo>
                  <a:cubicBezTo>
                    <a:pt x="1911194" y="1167959"/>
                    <a:pt x="1900798" y="1185846"/>
                    <a:pt x="1923425" y="1203733"/>
                  </a:cubicBezTo>
                  <a:cubicBezTo>
                    <a:pt x="1946051" y="1221621"/>
                    <a:pt x="1987483" y="1219710"/>
                    <a:pt x="2009116" y="1233851"/>
                  </a:cubicBezTo>
                  <a:cubicBezTo>
                    <a:pt x="2030749" y="1247993"/>
                    <a:pt x="1999713" y="1239508"/>
                    <a:pt x="2008199" y="1255484"/>
                  </a:cubicBezTo>
                  <a:cubicBezTo>
                    <a:pt x="2016683" y="1271537"/>
                    <a:pt x="1994057" y="1277118"/>
                    <a:pt x="1995051" y="1289425"/>
                  </a:cubicBezTo>
                  <a:cubicBezTo>
                    <a:pt x="1995968" y="1301655"/>
                    <a:pt x="2004453" y="1295081"/>
                    <a:pt x="2015766" y="1274366"/>
                  </a:cubicBezTo>
                  <a:cubicBezTo>
                    <a:pt x="2027080" y="1253650"/>
                    <a:pt x="2035565" y="1280022"/>
                    <a:pt x="2034571" y="1297910"/>
                  </a:cubicBezTo>
                  <a:cubicBezTo>
                    <a:pt x="2033653" y="1315797"/>
                    <a:pt x="2017601" y="1305401"/>
                    <a:pt x="2005370" y="1323365"/>
                  </a:cubicBezTo>
                  <a:cubicBezTo>
                    <a:pt x="1993139" y="1341252"/>
                    <a:pt x="1981826" y="1344080"/>
                    <a:pt x="1963939" y="1340258"/>
                  </a:cubicBezTo>
                  <a:cubicBezTo>
                    <a:pt x="1946051" y="1336513"/>
                    <a:pt x="1956371" y="1365714"/>
                    <a:pt x="1963939" y="1381690"/>
                  </a:cubicBezTo>
                  <a:cubicBezTo>
                    <a:pt x="1971430" y="1397666"/>
                    <a:pt x="1962028" y="1403323"/>
                    <a:pt x="1941312" y="1397666"/>
                  </a:cubicBezTo>
                  <a:cubicBezTo>
                    <a:pt x="1920596" y="1392010"/>
                    <a:pt x="1908366" y="1378862"/>
                    <a:pt x="1918685" y="1362809"/>
                  </a:cubicBezTo>
                  <a:cubicBezTo>
                    <a:pt x="1929081" y="1346756"/>
                    <a:pt x="1936573" y="1327951"/>
                    <a:pt x="1924342" y="1329862"/>
                  </a:cubicBezTo>
                  <a:cubicBezTo>
                    <a:pt x="1912111" y="1331773"/>
                    <a:pt x="1883828" y="1328945"/>
                    <a:pt x="1875343" y="1315721"/>
                  </a:cubicBezTo>
                  <a:cubicBezTo>
                    <a:pt x="1866858" y="1302496"/>
                    <a:pt x="1881000" y="1308153"/>
                    <a:pt x="1906455" y="1310981"/>
                  </a:cubicBezTo>
                  <a:cubicBezTo>
                    <a:pt x="1931910" y="1313809"/>
                    <a:pt x="1910200" y="1294011"/>
                    <a:pt x="1929081" y="1294011"/>
                  </a:cubicBezTo>
                  <a:cubicBezTo>
                    <a:pt x="1947886" y="1294011"/>
                    <a:pt x="1962028" y="1304331"/>
                    <a:pt x="1978080" y="1290266"/>
                  </a:cubicBezTo>
                  <a:cubicBezTo>
                    <a:pt x="1994057" y="1276124"/>
                    <a:pt x="1967761" y="1248834"/>
                    <a:pt x="1954536" y="1253573"/>
                  </a:cubicBezTo>
                  <a:cubicBezTo>
                    <a:pt x="1941388" y="1258313"/>
                    <a:pt x="1920673" y="1263893"/>
                    <a:pt x="1920673" y="1250745"/>
                  </a:cubicBezTo>
                  <a:cubicBezTo>
                    <a:pt x="1920673" y="1237597"/>
                    <a:pt x="1943300" y="1246999"/>
                    <a:pt x="1955530" y="1244171"/>
                  </a:cubicBezTo>
                  <a:cubicBezTo>
                    <a:pt x="1967761" y="1241343"/>
                    <a:pt x="1948956" y="1224449"/>
                    <a:pt x="1930075" y="1229112"/>
                  </a:cubicBezTo>
                  <a:cubicBezTo>
                    <a:pt x="1911270" y="1233851"/>
                    <a:pt x="1898046" y="1234769"/>
                    <a:pt x="1882987" y="1218792"/>
                  </a:cubicBezTo>
                  <a:cubicBezTo>
                    <a:pt x="1867928" y="1202740"/>
                    <a:pt x="1840638" y="1193337"/>
                    <a:pt x="1833988" y="1230106"/>
                  </a:cubicBezTo>
                  <a:cubicBezTo>
                    <a:pt x="1827414" y="1266874"/>
                    <a:pt x="1801042" y="1247076"/>
                    <a:pt x="1790646" y="1259307"/>
                  </a:cubicBezTo>
                  <a:cubicBezTo>
                    <a:pt x="1780326" y="1271537"/>
                    <a:pt x="1802876" y="1280022"/>
                    <a:pt x="1828331" y="1280940"/>
                  </a:cubicBezTo>
                  <a:cubicBezTo>
                    <a:pt x="1853786" y="1281857"/>
                    <a:pt x="1872591" y="1305401"/>
                    <a:pt x="1860360" y="1305401"/>
                  </a:cubicBezTo>
                  <a:cubicBezTo>
                    <a:pt x="1848130" y="1305401"/>
                    <a:pt x="1853786" y="1323288"/>
                    <a:pt x="1840562" y="1316714"/>
                  </a:cubicBezTo>
                  <a:cubicBezTo>
                    <a:pt x="1827414" y="1310140"/>
                    <a:pt x="1814190" y="1316714"/>
                    <a:pt x="1823592" y="1328028"/>
                  </a:cubicBezTo>
                  <a:cubicBezTo>
                    <a:pt x="1832994" y="1339341"/>
                    <a:pt x="1819846" y="1344004"/>
                    <a:pt x="1820764" y="1355317"/>
                  </a:cubicBezTo>
                  <a:cubicBezTo>
                    <a:pt x="1821681" y="1366631"/>
                    <a:pt x="1800965" y="1356235"/>
                    <a:pt x="1781243" y="1354400"/>
                  </a:cubicBezTo>
                  <a:cubicBezTo>
                    <a:pt x="1761445" y="1352489"/>
                    <a:pt x="1724753" y="1359140"/>
                    <a:pt x="1698380" y="1364720"/>
                  </a:cubicBezTo>
                  <a:cubicBezTo>
                    <a:pt x="1672008" y="1370376"/>
                    <a:pt x="1642807" y="1360974"/>
                    <a:pt x="1631494" y="1348743"/>
                  </a:cubicBezTo>
                  <a:cubicBezTo>
                    <a:pt x="1620181" y="1336513"/>
                    <a:pt x="1605122" y="1338424"/>
                    <a:pt x="1586317" y="1338424"/>
                  </a:cubicBezTo>
                  <a:cubicBezTo>
                    <a:pt x="1567512" y="1338424"/>
                    <a:pt x="1573169" y="1320536"/>
                    <a:pt x="1548631" y="1319619"/>
                  </a:cubicBezTo>
                  <a:cubicBezTo>
                    <a:pt x="1524170" y="1318702"/>
                    <a:pt x="1529827" y="1297986"/>
                    <a:pt x="1526998" y="1285679"/>
                  </a:cubicBezTo>
                  <a:cubicBezTo>
                    <a:pt x="1524170" y="1273448"/>
                    <a:pt x="1475171" y="1277194"/>
                    <a:pt x="1457284" y="1288507"/>
                  </a:cubicBezTo>
                  <a:cubicBezTo>
                    <a:pt x="1439396" y="1299821"/>
                    <a:pt x="1404539" y="1295081"/>
                    <a:pt x="1395136" y="1315797"/>
                  </a:cubicBezTo>
                  <a:cubicBezTo>
                    <a:pt x="1385734" y="1336513"/>
                    <a:pt x="1403621" y="1333684"/>
                    <a:pt x="1413941" y="1333684"/>
                  </a:cubicBezTo>
                  <a:cubicBezTo>
                    <a:pt x="1428312" y="1333684"/>
                    <a:pt x="1427089" y="1316714"/>
                    <a:pt x="1453461" y="1320460"/>
                  </a:cubicBezTo>
                  <a:cubicBezTo>
                    <a:pt x="1479834" y="1324206"/>
                    <a:pt x="1498638" y="1293170"/>
                    <a:pt x="1509952" y="1304484"/>
                  </a:cubicBezTo>
                  <a:cubicBezTo>
                    <a:pt x="1521265" y="1315797"/>
                    <a:pt x="1464775" y="1337430"/>
                    <a:pt x="1440237" y="1341252"/>
                  </a:cubicBezTo>
                  <a:cubicBezTo>
                    <a:pt x="1415776" y="1344998"/>
                    <a:pt x="1421432" y="1364796"/>
                    <a:pt x="1444976" y="1399654"/>
                  </a:cubicBezTo>
                  <a:cubicBezTo>
                    <a:pt x="1468520" y="1434511"/>
                    <a:pt x="1434580" y="1414713"/>
                    <a:pt x="1434580" y="1431683"/>
                  </a:cubicBezTo>
                  <a:cubicBezTo>
                    <a:pt x="1434580" y="1448653"/>
                    <a:pt x="1390321" y="1426026"/>
                    <a:pt x="1408208" y="1420369"/>
                  </a:cubicBezTo>
                  <a:cubicBezTo>
                    <a:pt x="1426095" y="1414713"/>
                    <a:pt x="1417610" y="1396825"/>
                    <a:pt x="1403469" y="1385512"/>
                  </a:cubicBezTo>
                  <a:cubicBezTo>
                    <a:pt x="1389327" y="1374199"/>
                    <a:pt x="1379925" y="1385512"/>
                    <a:pt x="1381836" y="1373281"/>
                  </a:cubicBezTo>
                  <a:cubicBezTo>
                    <a:pt x="1383747" y="1361051"/>
                    <a:pt x="1366777" y="1374199"/>
                    <a:pt x="1353552" y="1363879"/>
                  </a:cubicBezTo>
                  <a:cubicBezTo>
                    <a:pt x="1340328" y="1353483"/>
                    <a:pt x="1333754" y="1345074"/>
                    <a:pt x="1315867" y="1354477"/>
                  </a:cubicBezTo>
                  <a:cubicBezTo>
                    <a:pt x="1297979" y="1363879"/>
                    <a:pt x="1277263" y="1361051"/>
                    <a:pt x="1237743" y="1367625"/>
                  </a:cubicBezTo>
                  <a:cubicBezTo>
                    <a:pt x="1198146" y="1374199"/>
                    <a:pt x="1125680" y="1372364"/>
                    <a:pt x="1112532" y="1359140"/>
                  </a:cubicBezTo>
                  <a:cubicBezTo>
                    <a:pt x="1099384" y="1345992"/>
                    <a:pt x="1146395" y="1322447"/>
                    <a:pt x="1160537" y="1326193"/>
                  </a:cubicBezTo>
                  <a:cubicBezTo>
                    <a:pt x="1174220" y="1329786"/>
                    <a:pt x="1166194" y="1311134"/>
                    <a:pt x="1144561" y="1294164"/>
                  </a:cubicBezTo>
                  <a:cubicBezTo>
                    <a:pt x="1122928" y="1277194"/>
                    <a:pt x="1074846" y="1266874"/>
                    <a:pt x="1075840" y="1277194"/>
                  </a:cubicBezTo>
                  <a:cubicBezTo>
                    <a:pt x="1076757" y="1287590"/>
                    <a:pt x="1048550" y="1278111"/>
                    <a:pt x="1013693" y="1271537"/>
                  </a:cubicBezTo>
                  <a:cubicBezTo>
                    <a:pt x="978835" y="1264963"/>
                    <a:pt x="974172" y="1252656"/>
                    <a:pt x="951546" y="1251739"/>
                  </a:cubicBezTo>
                  <a:cubicBezTo>
                    <a:pt x="929760" y="1250822"/>
                    <a:pt x="895055" y="1244171"/>
                    <a:pt x="868683" y="1223455"/>
                  </a:cubicBezTo>
                  <a:cubicBezTo>
                    <a:pt x="842310" y="1202740"/>
                    <a:pt x="780163" y="1208396"/>
                    <a:pt x="772596" y="1227201"/>
                  </a:cubicBezTo>
                  <a:cubicBezTo>
                    <a:pt x="765028" y="1246006"/>
                    <a:pt x="744312" y="1245088"/>
                    <a:pt x="723597" y="1245088"/>
                  </a:cubicBezTo>
                  <a:cubicBezTo>
                    <a:pt x="702881" y="1245088"/>
                    <a:pt x="732922" y="1221774"/>
                    <a:pt x="725508" y="1217799"/>
                  </a:cubicBezTo>
                  <a:cubicBezTo>
                    <a:pt x="715570" y="1212448"/>
                    <a:pt x="726425" y="1186687"/>
                    <a:pt x="711366" y="1184852"/>
                  </a:cubicBezTo>
                  <a:cubicBezTo>
                    <a:pt x="696307" y="1182941"/>
                    <a:pt x="682165" y="1246999"/>
                    <a:pt x="653958" y="1245088"/>
                  </a:cubicBezTo>
                  <a:cubicBezTo>
                    <a:pt x="625675" y="1243177"/>
                    <a:pt x="613444" y="1177284"/>
                    <a:pt x="589900" y="1160314"/>
                  </a:cubicBezTo>
                  <a:cubicBezTo>
                    <a:pt x="566356" y="1143344"/>
                    <a:pt x="544723" y="1142427"/>
                    <a:pt x="564445" y="1167806"/>
                  </a:cubicBezTo>
                  <a:cubicBezTo>
                    <a:pt x="584243" y="1193261"/>
                    <a:pt x="547475" y="1175297"/>
                    <a:pt x="549386" y="1192267"/>
                  </a:cubicBezTo>
                  <a:cubicBezTo>
                    <a:pt x="551297" y="1209237"/>
                    <a:pt x="517357" y="1229036"/>
                    <a:pt x="518274" y="1219557"/>
                  </a:cubicBezTo>
                  <a:cubicBezTo>
                    <a:pt x="519192" y="1210154"/>
                    <a:pt x="499470" y="1199758"/>
                    <a:pt x="476843" y="1226131"/>
                  </a:cubicBezTo>
                  <a:cubicBezTo>
                    <a:pt x="454216" y="1252503"/>
                    <a:pt x="438240" y="1248681"/>
                    <a:pt x="436329" y="1239279"/>
                  </a:cubicBezTo>
                  <a:cubicBezTo>
                    <a:pt x="434418" y="1229876"/>
                    <a:pt x="367608" y="1263740"/>
                    <a:pt x="370436" y="1275054"/>
                  </a:cubicBezTo>
                  <a:cubicBezTo>
                    <a:pt x="373265" y="1286367"/>
                    <a:pt x="360117" y="1294852"/>
                    <a:pt x="342153" y="1293858"/>
                  </a:cubicBezTo>
                  <a:cubicBezTo>
                    <a:pt x="324265" y="1292941"/>
                    <a:pt x="338407" y="1277882"/>
                    <a:pt x="352472" y="1270314"/>
                  </a:cubicBezTo>
                  <a:cubicBezTo>
                    <a:pt x="368372" y="1261906"/>
                    <a:pt x="411791" y="1226972"/>
                    <a:pt x="434418" y="1223226"/>
                  </a:cubicBezTo>
                  <a:cubicBezTo>
                    <a:pt x="457045" y="1219480"/>
                    <a:pt x="500311" y="1201593"/>
                    <a:pt x="501304" y="1191197"/>
                  </a:cubicBezTo>
                  <a:cubicBezTo>
                    <a:pt x="502222" y="1180801"/>
                    <a:pt x="479671" y="1189286"/>
                    <a:pt x="464612" y="1186458"/>
                  </a:cubicBezTo>
                  <a:cubicBezTo>
                    <a:pt x="449553" y="1183629"/>
                    <a:pt x="423181" y="1200599"/>
                    <a:pt x="397726" y="1211913"/>
                  </a:cubicBezTo>
                  <a:cubicBezTo>
                    <a:pt x="372271" y="1223226"/>
                    <a:pt x="343147" y="1219404"/>
                    <a:pt x="350638" y="1234539"/>
                  </a:cubicBezTo>
                  <a:cubicBezTo>
                    <a:pt x="358129" y="1249598"/>
                    <a:pt x="327094" y="1232628"/>
                    <a:pt x="320520" y="1243024"/>
                  </a:cubicBezTo>
                  <a:cubicBezTo>
                    <a:pt x="313946" y="1253344"/>
                    <a:pt x="301715" y="1242107"/>
                    <a:pt x="311118" y="1236450"/>
                  </a:cubicBezTo>
                  <a:cubicBezTo>
                    <a:pt x="320520" y="1230794"/>
                    <a:pt x="288491" y="1220474"/>
                    <a:pt x="288491" y="1227048"/>
                  </a:cubicBezTo>
                  <a:cubicBezTo>
                    <a:pt x="288491" y="1233622"/>
                    <a:pt x="282834" y="1242107"/>
                    <a:pt x="260207" y="1242107"/>
                  </a:cubicBezTo>
                  <a:cubicBezTo>
                    <a:pt x="237581" y="1242107"/>
                    <a:pt x="215030" y="1258083"/>
                    <a:pt x="230089" y="1269397"/>
                  </a:cubicBezTo>
                  <a:cubicBezTo>
                    <a:pt x="245148" y="1280710"/>
                    <a:pt x="254551" y="1286367"/>
                    <a:pt x="247059" y="1293858"/>
                  </a:cubicBezTo>
                  <a:cubicBezTo>
                    <a:pt x="239568" y="1301350"/>
                    <a:pt x="216024" y="1274060"/>
                    <a:pt x="183001" y="1276888"/>
                  </a:cubicBezTo>
                  <a:cubicBezTo>
                    <a:pt x="150055" y="1279717"/>
                    <a:pt x="84162" y="1240196"/>
                    <a:pt x="84162" y="1230717"/>
                  </a:cubicBezTo>
                  <a:cubicBezTo>
                    <a:pt x="84162" y="1223073"/>
                    <a:pt x="37839" y="1227812"/>
                    <a:pt x="5733" y="1224373"/>
                  </a:cubicBezTo>
                  <a:lnTo>
                    <a:pt x="5733" y="1875198"/>
                  </a:lnTo>
                  <a:cubicBezTo>
                    <a:pt x="5733" y="1875198"/>
                    <a:pt x="22015" y="1887352"/>
                    <a:pt x="28360" y="1879785"/>
                  </a:cubicBezTo>
                  <a:cubicBezTo>
                    <a:pt x="34628" y="1872293"/>
                    <a:pt x="45941" y="1882307"/>
                    <a:pt x="67269" y="1872293"/>
                  </a:cubicBezTo>
                  <a:cubicBezTo>
                    <a:pt x="88596" y="1862279"/>
                    <a:pt x="96164" y="1883607"/>
                    <a:pt x="96164" y="1893621"/>
                  </a:cubicBezTo>
                  <a:cubicBezTo>
                    <a:pt x="96164" y="1903711"/>
                    <a:pt x="126282" y="1919993"/>
                    <a:pt x="138894" y="1936352"/>
                  </a:cubicBezTo>
                  <a:cubicBezTo>
                    <a:pt x="151431" y="1952710"/>
                    <a:pt x="157699" y="1966470"/>
                    <a:pt x="171535" y="1957679"/>
                  </a:cubicBezTo>
                  <a:cubicBezTo>
                    <a:pt x="185371" y="1948888"/>
                    <a:pt x="210444" y="1943843"/>
                    <a:pt x="210444" y="1927561"/>
                  </a:cubicBezTo>
                  <a:cubicBezTo>
                    <a:pt x="210444" y="1911279"/>
                    <a:pt x="268157" y="1908756"/>
                    <a:pt x="268157" y="1930083"/>
                  </a:cubicBezTo>
                  <a:cubicBezTo>
                    <a:pt x="268157" y="1951411"/>
                    <a:pt x="327170" y="1976560"/>
                    <a:pt x="359811" y="2034274"/>
                  </a:cubicBezTo>
                  <a:cubicBezTo>
                    <a:pt x="392451" y="2092064"/>
                    <a:pt x="387406" y="2104600"/>
                    <a:pt x="435106" y="2123405"/>
                  </a:cubicBezTo>
                  <a:cubicBezTo>
                    <a:pt x="482805" y="2142286"/>
                    <a:pt x="481582" y="2152300"/>
                    <a:pt x="475314" y="2168658"/>
                  </a:cubicBezTo>
                  <a:cubicBezTo>
                    <a:pt x="469046" y="2184940"/>
                    <a:pt x="504209" y="2193731"/>
                    <a:pt x="484105" y="2207567"/>
                  </a:cubicBezTo>
                  <a:cubicBezTo>
                    <a:pt x="476384" y="2212842"/>
                    <a:pt x="465606" y="2220562"/>
                    <a:pt x="455134" y="2228054"/>
                  </a:cubicBezTo>
                  <a:cubicBezTo>
                    <a:pt x="456051" y="2236309"/>
                    <a:pt x="463542" y="2241660"/>
                    <a:pt x="473097" y="2249610"/>
                  </a:cubicBezTo>
                  <a:cubicBezTo>
                    <a:pt x="484411" y="2259013"/>
                    <a:pt x="452382" y="2259013"/>
                    <a:pt x="461784" y="2267497"/>
                  </a:cubicBezTo>
                  <a:cubicBezTo>
                    <a:pt x="471186" y="2275983"/>
                    <a:pt x="459873" y="2289131"/>
                    <a:pt x="469352" y="2299527"/>
                  </a:cubicBezTo>
                  <a:cubicBezTo>
                    <a:pt x="478754" y="2309846"/>
                    <a:pt x="495724" y="2306101"/>
                    <a:pt x="506044" y="2297616"/>
                  </a:cubicBezTo>
                  <a:cubicBezTo>
                    <a:pt x="516440" y="2289131"/>
                    <a:pt x="523931" y="2308012"/>
                    <a:pt x="515446" y="2322077"/>
                  </a:cubicBezTo>
                  <a:cubicBezTo>
                    <a:pt x="506961" y="2336219"/>
                    <a:pt x="524848" y="2346538"/>
                    <a:pt x="533333" y="2336219"/>
                  </a:cubicBezTo>
                  <a:cubicBezTo>
                    <a:pt x="541818" y="2325823"/>
                    <a:pt x="559706" y="2353189"/>
                    <a:pt x="568191" y="2357852"/>
                  </a:cubicBezTo>
                  <a:cubicBezTo>
                    <a:pt x="576676" y="2362591"/>
                    <a:pt x="585161" y="2376656"/>
                    <a:pt x="571019" y="2376656"/>
                  </a:cubicBezTo>
                  <a:cubicBezTo>
                    <a:pt x="556877" y="2376656"/>
                    <a:pt x="558788" y="2401118"/>
                    <a:pt x="569108" y="2402035"/>
                  </a:cubicBezTo>
                  <a:cubicBezTo>
                    <a:pt x="579504" y="2403029"/>
                    <a:pt x="578510" y="2416177"/>
                    <a:pt x="578510" y="2424662"/>
                  </a:cubicBezTo>
                  <a:cubicBezTo>
                    <a:pt x="578510" y="2433147"/>
                    <a:pt x="611457" y="2445378"/>
                    <a:pt x="623687" y="2441632"/>
                  </a:cubicBezTo>
                  <a:cubicBezTo>
                    <a:pt x="635918" y="2437886"/>
                    <a:pt x="647231" y="2449123"/>
                    <a:pt x="652888" y="2459519"/>
                  </a:cubicBezTo>
                  <a:cubicBezTo>
                    <a:pt x="658545" y="2469839"/>
                    <a:pt x="681171" y="2477407"/>
                    <a:pt x="689657" y="2470833"/>
                  </a:cubicBezTo>
                  <a:cubicBezTo>
                    <a:pt x="698142" y="2464259"/>
                    <a:pt x="703798" y="2483063"/>
                    <a:pt x="705633" y="2496211"/>
                  </a:cubicBezTo>
                  <a:cubicBezTo>
                    <a:pt x="707544" y="2509359"/>
                    <a:pt x="726349" y="2501868"/>
                    <a:pt x="737662" y="2500951"/>
                  </a:cubicBezTo>
                  <a:cubicBezTo>
                    <a:pt x="748975" y="2500034"/>
                    <a:pt x="755549" y="2516010"/>
                    <a:pt x="763117" y="2513182"/>
                  </a:cubicBezTo>
                  <a:cubicBezTo>
                    <a:pt x="779705" y="2506913"/>
                    <a:pt x="784750" y="2535885"/>
                    <a:pt x="795681" y="2552931"/>
                  </a:cubicBezTo>
                  <a:lnTo>
                    <a:pt x="1966079" y="2546587"/>
                  </a:lnTo>
                  <a:cubicBezTo>
                    <a:pt x="1966079" y="2546587"/>
                    <a:pt x="1966844" y="2517539"/>
                    <a:pt x="1980679" y="2527553"/>
                  </a:cubicBezTo>
                  <a:cubicBezTo>
                    <a:pt x="1994515" y="2537643"/>
                    <a:pt x="1981903" y="2553925"/>
                    <a:pt x="1998261" y="2560193"/>
                  </a:cubicBezTo>
                  <a:cubicBezTo>
                    <a:pt x="2014620" y="2566461"/>
                    <a:pt x="2025933" y="2576475"/>
                    <a:pt x="2034647" y="2572730"/>
                  </a:cubicBezTo>
                  <a:cubicBezTo>
                    <a:pt x="2043438" y="2568984"/>
                    <a:pt x="2058497" y="2556448"/>
                    <a:pt x="2073556" y="2574029"/>
                  </a:cubicBezTo>
                  <a:cubicBezTo>
                    <a:pt x="2088615" y="2591611"/>
                    <a:pt x="2099929" y="2576552"/>
                    <a:pt x="2108719" y="2587789"/>
                  </a:cubicBezTo>
                  <a:cubicBezTo>
                    <a:pt x="2117510" y="2599102"/>
                    <a:pt x="2133792" y="2607893"/>
                    <a:pt x="2145106" y="2594057"/>
                  </a:cubicBezTo>
                  <a:cubicBezTo>
                    <a:pt x="2154278" y="2582820"/>
                    <a:pt x="2188983" y="2596427"/>
                    <a:pt x="2205877" y="2602619"/>
                  </a:cubicBezTo>
                  <a:cubicBezTo>
                    <a:pt x="2226516" y="2586031"/>
                    <a:pt x="2242798" y="2550791"/>
                    <a:pt x="2261297" y="2550791"/>
                  </a:cubicBezTo>
                  <a:cubicBezTo>
                    <a:pt x="2285758" y="2550791"/>
                    <a:pt x="2347905" y="2556448"/>
                    <a:pt x="2351727" y="2588400"/>
                  </a:cubicBezTo>
                  <a:cubicBezTo>
                    <a:pt x="2355473" y="2620429"/>
                    <a:pt x="2393159" y="2590311"/>
                    <a:pt x="2396904" y="2620429"/>
                  </a:cubicBezTo>
                  <a:cubicBezTo>
                    <a:pt x="2400115" y="2646037"/>
                    <a:pt x="2424958" y="2666142"/>
                    <a:pt x="2420830" y="2679748"/>
                  </a:cubicBezTo>
                  <a:cubicBezTo>
                    <a:pt x="2428016" y="2684258"/>
                    <a:pt x="2436960" y="2690221"/>
                    <a:pt x="2445063" y="2696565"/>
                  </a:cubicBezTo>
                  <a:cubicBezTo>
                    <a:pt x="2456987" y="2692590"/>
                    <a:pt x="2488863" y="2697636"/>
                    <a:pt x="2509961" y="2705203"/>
                  </a:cubicBezTo>
                  <a:cubicBezTo>
                    <a:pt x="2536334" y="2714606"/>
                    <a:pt x="2575854" y="2693890"/>
                    <a:pt x="2589079" y="2725919"/>
                  </a:cubicBezTo>
                  <a:cubicBezTo>
                    <a:pt x="2602226" y="2757948"/>
                    <a:pt x="2632880" y="2782104"/>
                    <a:pt x="2604138" y="2784321"/>
                  </a:cubicBezTo>
                  <a:cubicBezTo>
                    <a:pt x="2579676" y="2786232"/>
                    <a:pt x="2547647" y="2752291"/>
                    <a:pt x="2549558" y="2771173"/>
                  </a:cubicBezTo>
                  <a:cubicBezTo>
                    <a:pt x="2551469" y="2789977"/>
                    <a:pt x="2536410" y="2780575"/>
                    <a:pt x="2536410" y="2808858"/>
                  </a:cubicBezTo>
                  <a:cubicBezTo>
                    <a:pt x="2536410" y="2837142"/>
                    <a:pt x="2517606" y="2876662"/>
                    <a:pt x="2506292" y="2874751"/>
                  </a:cubicBezTo>
                  <a:cubicBezTo>
                    <a:pt x="2505910" y="2874675"/>
                    <a:pt x="2505604" y="2874446"/>
                    <a:pt x="2505222" y="2874293"/>
                  </a:cubicBezTo>
                  <a:cubicBezTo>
                    <a:pt x="2503311" y="2884994"/>
                    <a:pt x="2503158" y="2898907"/>
                    <a:pt x="2512102" y="2907545"/>
                  </a:cubicBezTo>
                  <a:cubicBezTo>
                    <a:pt x="2526473" y="2897149"/>
                    <a:pt x="2547036" y="2879185"/>
                    <a:pt x="2564694" y="2880408"/>
                  </a:cubicBezTo>
                  <a:cubicBezTo>
                    <a:pt x="2592977" y="2882243"/>
                    <a:pt x="2600468" y="2899213"/>
                    <a:pt x="2619273" y="2886065"/>
                  </a:cubicBezTo>
                  <a:cubicBezTo>
                    <a:pt x="2638078" y="2872840"/>
                    <a:pt x="2641900" y="2867260"/>
                    <a:pt x="2645645" y="2876662"/>
                  </a:cubicBezTo>
                  <a:cubicBezTo>
                    <a:pt x="2646104" y="2877885"/>
                    <a:pt x="2645722" y="2879338"/>
                    <a:pt x="2645034" y="2880867"/>
                  </a:cubicBezTo>
                  <a:cubicBezTo>
                    <a:pt x="2652219" y="2877045"/>
                    <a:pt x="2657265" y="2873375"/>
                    <a:pt x="2657647" y="2870318"/>
                  </a:cubicBezTo>
                  <a:cubicBezTo>
                    <a:pt x="2658182" y="2865578"/>
                    <a:pt x="2656882" y="2859233"/>
                    <a:pt x="2655277" y="2853500"/>
                  </a:cubicBezTo>
                  <a:cubicBezTo>
                    <a:pt x="2636396" y="2856252"/>
                    <a:pt x="2630204" y="2857705"/>
                    <a:pt x="2625006" y="2844633"/>
                  </a:cubicBezTo>
                  <a:cubicBezTo>
                    <a:pt x="2617438" y="2825828"/>
                    <a:pt x="2681496" y="2807024"/>
                    <a:pt x="2711614" y="2810769"/>
                  </a:cubicBezTo>
                  <a:cubicBezTo>
                    <a:pt x="2740204" y="2814286"/>
                    <a:pt x="2760231" y="2794258"/>
                    <a:pt x="2770322" y="2806565"/>
                  </a:cubicBezTo>
                  <a:cubicBezTo>
                    <a:pt x="2788438" y="2790283"/>
                    <a:pt x="2819321" y="2763681"/>
                    <a:pt x="2827194" y="2763681"/>
                  </a:cubicBezTo>
                  <a:cubicBezTo>
                    <a:pt x="2838508" y="2763681"/>
                    <a:pt x="2972816" y="2762382"/>
                    <a:pt x="2972816" y="2762382"/>
                  </a:cubicBezTo>
                  <a:cubicBezTo>
                    <a:pt x="2972816" y="2762382"/>
                    <a:pt x="3019292" y="2733563"/>
                    <a:pt x="3025560" y="2707191"/>
                  </a:cubicBezTo>
                  <a:cubicBezTo>
                    <a:pt x="3031829" y="2680818"/>
                    <a:pt x="3061946" y="2617983"/>
                    <a:pt x="3079528" y="2631819"/>
                  </a:cubicBezTo>
                  <a:cubicBezTo>
                    <a:pt x="3097110" y="2645579"/>
                    <a:pt x="3134795" y="2635565"/>
                    <a:pt x="3136018" y="2648101"/>
                  </a:cubicBezTo>
                  <a:cubicBezTo>
                    <a:pt x="3137165" y="2659720"/>
                    <a:pt x="3123482" y="2702375"/>
                    <a:pt x="3171793" y="2766204"/>
                  </a:cubicBezTo>
                  <a:cubicBezTo>
                    <a:pt x="3188763" y="2755426"/>
                    <a:pt x="3206345" y="2747093"/>
                    <a:pt x="3216359" y="2747628"/>
                  </a:cubicBezTo>
                  <a:cubicBezTo>
                    <a:pt x="3233329" y="2748546"/>
                    <a:pt x="3258707" y="2725995"/>
                    <a:pt x="3266275" y="2711854"/>
                  </a:cubicBezTo>
                  <a:cubicBezTo>
                    <a:pt x="3273766" y="2697712"/>
                    <a:pt x="3284162" y="2725078"/>
                    <a:pt x="3269103" y="2729741"/>
                  </a:cubicBezTo>
                  <a:cubicBezTo>
                    <a:pt x="3254044" y="2734481"/>
                    <a:pt x="3281334" y="2745717"/>
                    <a:pt x="3307706" y="2744800"/>
                  </a:cubicBezTo>
                  <a:cubicBezTo>
                    <a:pt x="3334079" y="2743883"/>
                    <a:pt x="3295476" y="2754203"/>
                    <a:pt x="3275677" y="2753285"/>
                  </a:cubicBezTo>
                  <a:cubicBezTo>
                    <a:pt x="3255879" y="2752368"/>
                    <a:pt x="3247394" y="2755196"/>
                    <a:pt x="3221022" y="2781569"/>
                  </a:cubicBezTo>
                  <a:cubicBezTo>
                    <a:pt x="3194649" y="2807941"/>
                    <a:pt x="3201223" y="2815432"/>
                    <a:pt x="3216282" y="2828657"/>
                  </a:cubicBezTo>
                  <a:cubicBezTo>
                    <a:pt x="3231341" y="2841881"/>
                    <a:pt x="3251139" y="2836225"/>
                    <a:pt x="3271855" y="2818337"/>
                  </a:cubicBezTo>
                  <a:cubicBezTo>
                    <a:pt x="3292571" y="2800450"/>
                    <a:pt x="3291654" y="2782562"/>
                    <a:pt x="3312369" y="2783480"/>
                  </a:cubicBezTo>
                  <a:cubicBezTo>
                    <a:pt x="3333085" y="2784397"/>
                    <a:pt x="3386747" y="2764599"/>
                    <a:pt x="3410291" y="2757107"/>
                  </a:cubicBezTo>
                  <a:cubicBezTo>
                    <a:pt x="3433835" y="2749539"/>
                    <a:pt x="3418776" y="2745794"/>
                    <a:pt x="3418776" y="2735398"/>
                  </a:cubicBezTo>
                  <a:cubicBezTo>
                    <a:pt x="3418776" y="2725078"/>
                    <a:pt x="3460207" y="2725078"/>
                    <a:pt x="3475266" y="2714682"/>
                  </a:cubicBezTo>
                  <a:cubicBezTo>
                    <a:pt x="3490020" y="2704592"/>
                    <a:pt x="3472056" y="2696107"/>
                    <a:pt x="3458908" y="2698018"/>
                  </a:cubicBezTo>
                  <a:close/>
                  <a:moveTo>
                    <a:pt x="1008036" y="1477471"/>
                  </a:moveTo>
                  <a:cubicBezTo>
                    <a:pt x="983345" y="1508125"/>
                    <a:pt x="975090" y="1512635"/>
                    <a:pt x="949635" y="1508125"/>
                  </a:cubicBezTo>
                  <a:cubicBezTo>
                    <a:pt x="924179" y="1503691"/>
                    <a:pt x="908509" y="1516380"/>
                    <a:pt x="921198" y="1525400"/>
                  </a:cubicBezTo>
                  <a:cubicBezTo>
                    <a:pt x="933964" y="1534421"/>
                    <a:pt x="934652" y="1541912"/>
                    <a:pt x="908509" y="1547874"/>
                  </a:cubicBezTo>
                  <a:cubicBezTo>
                    <a:pt x="882289" y="1553837"/>
                    <a:pt x="865090" y="1574094"/>
                    <a:pt x="854618" y="1571801"/>
                  </a:cubicBezTo>
                  <a:cubicBezTo>
                    <a:pt x="844145" y="1569584"/>
                    <a:pt x="899565" y="1529834"/>
                    <a:pt x="885271" y="1519361"/>
                  </a:cubicBezTo>
                  <a:cubicBezTo>
                    <a:pt x="871053" y="1508889"/>
                    <a:pt x="835889" y="1537402"/>
                    <a:pt x="835125" y="1550091"/>
                  </a:cubicBezTo>
                  <a:cubicBezTo>
                    <a:pt x="834361" y="1562780"/>
                    <a:pt x="811122" y="1563545"/>
                    <a:pt x="796981" y="1562780"/>
                  </a:cubicBezTo>
                  <a:cubicBezTo>
                    <a:pt x="782762" y="1562016"/>
                    <a:pt x="764034" y="1548562"/>
                    <a:pt x="778252" y="1547034"/>
                  </a:cubicBezTo>
                  <a:cubicBezTo>
                    <a:pt x="792471" y="1545581"/>
                    <a:pt x="782762" y="1529834"/>
                    <a:pt x="802255" y="1522343"/>
                  </a:cubicBezTo>
                  <a:cubicBezTo>
                    <a:pt x="821671" y="1514851"/>
                    <a:pt x="798509" y="1503614"/>
                    <a:pt x="804472" y="1495359"/>
                  </a:cubicBezTo>
                  <a:cubicBezTo>
                    <a:pt x="810511" y="1487103"/>
                    <a:pt x="850108" y="1503614"/>
                    <a:pt x="850872" y="1488632"/>
                  </a:cubicBezTo>
                  <a:cubicBezTo>
                    <a:pt x="851636" y="1473649"/>
                    <a:pt x="811199" y="1460884"/>
                    <a:pt x="797669" y="1469904"/>
                  </a:cubicBezTo>
                  <a:cubicBezTo>
                    <a:pt x="784215" y="1478847"/>
                    <a:pt x="752721" y="1499792"/>
                    <a:pt x="715341" y="1483357"/>
                  </a:cubicBezTo>
                  <a:cubicBezTo>
                    <a:pt x="703569" y="1478159"/>
                    <a:pt x="809670" y="1466923"/>
                    <a:pt x="827634" y="1450411"/>
                  </a:cubicBezTo>
                  <a:cubicBezTo>
                    <a:pt x="845597" y="1433900"/>
                    <a:pt x="926473" y="1415171"/>
                    <a:pt x="932435" y="1430154"/>
                  </a:cubicBezTo>
                  <a:cubicBezTo>
                    <a:pt x="938398" y="1445137"/>
                    <a:pt x="889016" y="1454921"/>
                    <a:pt x="912943" y="1468375"/>
                  </a:cubicBezTo>
                  <a:cubicBezTo>
                    <a:pt x="936869" y="1481829"/>
                    <a:pt x="975854" y="1472885"/>
                    <a:pt x="984798" y="1458667"/>
                  </a:cubicBezTo>
                  <a:cubicBezTo>
                    <a:pt x="993741" y="1444601"/>
                    <a:pt x="1032727" y="1446818"/>
                    <a:pt x="1008036" y="1477471"/>
                  </a:cubicBezTo>
                  <a:close/>
                  <a:moveTo>
                    <a:pt x="1246075" y="1779952"/>
                  </a:moveTo>
                  <a:cubicBezTo>
                    <a:pt x="1216875" y="1805407"/>
                    <a:pt x="1219091" y="1798680"/>
                    <a:pt x="1193636" y="1803114"/>
                  </a:cubicBezTo>
                  <a:cubicBezTo>
                    <a:pt x="1168181" y="1807624"/>
                    <a:pt x="1188362" y="1833079"/>
                    <a:pt x="1157709" y="1835295"/>
                  </a:cubicBezTo>
                  <a:cubicBezTo>
                    <a:pt x="1126979" y="1837589"/>
                    <a:pt x="1052907" y="1840570"/>
                    <a:pt x="1042435" y="1823371"/>
                  </a:cubicBezTo>
                  <a:cubicBezTo>
                    <a:pt x="1038918" y="1817637"/>
                    <a:pt x="1082872" y="1821842"/>
                    <a:pt x="1085854" y="1809152"/>
                  </a:cubicBezTo>
                  <a:cubicBezTo>
                    <a:pt x="1088835" y="1796387"/>
                    <a:pt x="1100836" y="1776206"/>
                    <a:pt x="1119564" y="1776206"/>
                  </a:cubicBezTo>
                  <a:cubicBezTo>
                    <a:pt x="1138292" y="1776206"/>
                    <a:pt x="1136764" y="1751515"/>
                    <a:pt x="1106111" y="1736533"/>
                  </a:cubicBezTo>
                  <a:cubicBezTo>
                    <a:pt x="1075458" y="1721550"/>
                    <a:pt x="1150294" y="1711766"/>
                    <a:pt x="1167493" y="1735768"/>
                  </a:cubicBezTo>
                  <a:cubicBezTo>
                    <a:pt x="1184693" y="1759771"/>
                    <a:pt x="1215422" y="1776970"/>
                    <a:pt x="1232622" y="1759771"/>
                  </a:cubicBezTo>
                  <a:cubicBezTo>
                    <a:pt x="1249821" y="1742495"/>
                    <a:pt x="1347896" y="1694643"/>
                    <a:pt x="1347896" y="1717040"/>
                  </a:cubicBezTo>
                  <a:cubicBezTo>
                    <a:pt x="1347896" y="1739514"/>
                    <a:pt x="1275276" y="1754497"/>
                    <a:pt x="1246075" y="1779952"/>
                  </a:cubicBezTo>
                  <a:close/>
                  <a:moveTo>
                    <a:pt x="1901409" y="2464488"/>
                  </a:moveTo>
                  <a:cubicBezTo>
                    <a:pt x="1880770" y="2466781"/>
                    <a:pt x="1903320" y="2409909"/>
                    <a:pt x="1865635" y="2389116"/>
                  </a:cubicBezTo>
                  <a:cubicBezTo>
                    <a:pt x="1821375" y="2364731"/>
                    <a:pt x="1801577" y="2319478"/>
                    <a:pt x="1801577" y="2294940"/>
                  </a:cubicBezTo>
                  <a:cubicBezTo>
                    <a:pt x="1801577" y="2270479"/>
                    <a:pt x="1839262" y="2259165"/>
                    <a:pt x="1854321" y="2277970"/>
                  </a:cubicBezTo>
                  <a:cubicBezTo>
                    <a:pt x="1869380" y="2296775"/>
                    <a:pt x="1892007" y="2374057"/>
                    <a:pt x="1905155" y="2398519"/>
                  </a:cubicBezTo>
                  <a:cubicBezTo>
                    <a:pt x="1918379" y="2423057"/>
                    <a:pt x="1918379" y="2462653"/>
                    <a:pt x="1901409" y="2464488"/>
                  </a:cubicBezTo>
                  <a:close/>
                </a:path>
              </a:pathLst>
            </a:custGeom>
            <a:grpFill/>
            <a:ln w="9525" cap="flat">
              <a:solidFill>
                <a:srgbClr val="070423">
                  <a:alpha val="99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uk-U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798" name="Freeform: Shape 144">
              <a:extLst>
                <a:ext uri="{FF2B5EF4-FFF2-40B4-BE49-F238E27FC236}">
                  <a16:creationId xmlns:a16="http://schemas.microsoft.com/office/drawing/2014/main" id="{A1A9558A-F1BA-1375-6ADA-50AAADDD9F40}"/>
                </a:ext>
              </a:extLst>
            </p:cNvPr>
            <p:cNvSpPr/>
            <p:nvPr/>
          </p:nvSpPr>
          <p:spPr>
            <a:xfrm>
              <a:off x="10214948" y="4909125"/>
              <a:ext cx="825570" cy="259902"/>
            </a:xfrm>
            <a:custGeom>
              <a:avLst/>
              <a:gdLst>
                <a:gd name="connsiteX0" fmla="*/ 154412 w 825569"/>
                <a:gd name="connsiteY0" fmla="*/ 96775 h 259902"/>
                <a:gd name="connsiteX1" fmla="*/ 121771 w 825569"/>
                <a:gd name="connsiteY1" fmla="*/ 52209 h 259902"/>
                <a:gd name="connsiteX2" fmla="*/ 101056 w 825569"/>
                <a:gd name="connsiteY2" fmla="*/ 31494 h 259902"/>
                <a:gd name="connsiteX3" fmla="*/ 97769 w 825569"/>
                <a:gd name="connsiteY3" fmla="*/ 25455 h 259902"/>
                <a:gd name="connsiteX4" fmla="*/ 84697 w 825569"/>
                <a:gd name="connsiteY4" fmla="*/ 42578 h 259902"/>
                <a:gd name="connsiteX5" fmla="*/ 51216 w 825569"/>
                <a:gd name="connsiteY5" fmla="*/ 38373 h 259902"/>
                <a:gd name="connsiteX6" fmla="*/ 30347 w 825569"/>
                <a:gd name="connsiteY6" fmla="*/ 13301 h 259902"/>
                <a:gd name="connsiteX7" fmla="*/ 5733 w 825569"/>
                <a:gd name="connsiteY7" fmla="*/ 11619 h 259902"/>
                <a:gd name="connsiteX8" fmla="*/ 17505 w 825569"/>
                <a:gd name="connsiteY8" fmla="*/ 76594 h 259902"/>
                <a:gd name="connsiteX9" fmla="*/ 60847 w 825569"/>
                <a:gd name="connsiteY9" fmla="*/ 158234 h 259902"/>
                <a:gd name="connsiteX10" fmla="*/ 101667 w 825569"/>
                <a:gd name="connsiteY10" fmla="*/ 197143 h 259902"/>
                <a:gd name="connsiteX11" fmla="*/ 183230 w 825569"/>
                <a:gd name="connsiteY11" fmla="*/ 238575 h 259902"/>
                <a:gd name="connsiteX12" fmla="*/ 155024 w 825569"/>
                <a:gd name="connsiteY12" fmla="*/ 178338 h 259902"/>
                <a:gd name="connsiteX13" fmla="*/ 154412 w 825569"/>
                <a:gd name="connsiteY13" fmla="*/ 96775 h 259902"/>
                <a:gd name="connsiteX14" fmla="*/ 796598 w 825569"/>
                <a:gd name="connsiteY14" fmla="*/ 48464 h 259902"/>
                <a:gd name="connsiteX15" fmla="*/ 758913 w 825569"/>
                <a:gd name="connsiteY15" fmla="*/ 38373 h 259902"/>
                <a:gd name="connsiteX16" fmla="*/ 720003 w 825569"/>
                <a:gd name="connsiteY16" fmla="*/ 5733 h 259902"/>
                <a:gd name="connsiteX17" fmla="*/ 686064 w 825569"/>
                <a:gd name="connsiteY17" fmla="*/ 48464 h 259902"/>
                <a:gd name="connsiteX18" fmla="*/ 663437 w 825569"/>
                <a:gd name="connsiteY18" fmla="*/ 77283 h 259902"/>
                <a:gd name="connsiteX19" fmla="*/ 654187 w 825569"/>
                <a:gd name="connsiteY19" fmla="*/ 88978 h 259902"/>
                <a:gd name="connsiteX20" fmla="*/ 654646 w 825569"/>
                <a:gd name="connsiteY20" fmla="*/ 113669 h 259902"/>
                <a:gd name="connsiteX21" fmla="*/ 627051 w 825569"/>
                <a:gd name="connsiteY21" fmla="*/ 123683 h 259902"/>
                <a:gd name="connsiteX22" fmla="*/ 604042 w 825569"/>
                <a:gd name="connsiteY22" fmla="*/ 93717 h 259902"/>
                <a:gd name="connsiteX23" fmla="*/ 603201 w 825569"/>
                <a:gd name="connsiteY23" fmla="*/ 93565 h 259902"/>
                <a:gd name="connsiteX24" fmla="*/ 565515 w 825569"/>
                <a:gd name="connsiteY24" fmla="*/ 152578 h 259902"/>
                <a:gd name="connsiteX25" fmla="*/ 503979 w 825569"/>
                <a:gd name="connsiteY25" fmla="*/ 171382 h 259902"/>
                <a:gd name="connsiteX26" fmla="*/ 476307 w 825569"/>
                <a:gd name="connsiteY26" fmla="*/ 225427 h 259902"/>
                <a:gd name="connsiteX27" fmla="*/ 413396 w 825569"/>
                <a:gd name="connsiteY27" fmla="*/ 209527 h 259902"/>
                <a:gd name="connsiteX28" fmla="*/ 426086 w 825569"/>
                <a:gd name="connsiteY28" fmla="*/ 236664 h 259902"/>
                <a:gd name="connsiteX29" fmla="*/ 461249 w 825569"/>
                <a:gd name="connsiteY29" fmla="*/ 254245 h 259902"/>
                <a:gd name="connsiteX30" fmla="*/ 516516 w 825569"/>
                <a:gd name="connsiteY30" fmla="*/ 249200 h 259902"/>
                <a:gd name="connsiteX31" fmla="*/ 559247 w 825569"/>
                <a:gd name="connsiteY31" fmla="*/ 231619 h 259902"/>
                <a:gd name="connsiteX32" fmla="*/ 599379 w 825569"/>
                <a:gd name="connsiteY32" fmla="*/ 239186 h 259902"/>
                <a:gd name="connsiteX33" fmla="*/ 637064 w 825569"/>
                <a:gd name="connsiteY33" fmla="*/ 214037 h 259902"/>
                <a:gd name="connsiteX34" fmla="*/ 649601 w 825569"/>
                <a:gd name="connsiteY34" fmla="*/ 173829 h 259902"/>
                <a:gd name="connsiteX35" fmla="*/ 674674 w 825569"/>
                <a:gd name="connsiteY35" fmla="*/ 136143 h 259902"/>
                <a:gd name="connsiteX36" fmla="*/ 739955 w 825569"/>
                <a:gd name="connsiteY36" fmla="*/ 108547 h 259902"/>
                <a:gd name="connsiteX37" fmla="*/ 760059 w 825569"/>
                <a:gd name="connsiteY37" fmla="*/ 115350 h 259902"/>
                <a:gd name="connsiteX38" fmla="*/ 786432 w 825569"/>
                <a:gd name="connsiteY38" fmla="*/ 89666 h 259902"/>
                <a:gd name="connsiteX39" fmla="*/ 825340 w 825569"/>
                <a:gd name="connsiteY39" fmla="*/ 73307 h 259902"/>
                <a:gd name="connsiteX40" fmla="*/ 796598 w 825569"/>
                <a:gd name="connsiteY40" fmla="*/ 48464 h 259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825569" h="259902">
                  <a:moveTo>
                    <a:pt x="154412" y="96775"/>
                  </a:moveTo>
                  <a:cubicBezTo>
                    <a:pt x="155024" y="68568"/>
                    <a:pt x="128040" y="71702"/>
                    <a:pt x="121771" y="52209"/>
                  </a:cubicBezTo>
                  <a:cubicBezTo>
                    <a:pt x="115503" y="32717"/>
                    <a:pt x="104801" y="44030"/>
                    <a:pt x="101056" y="31494"/>
                  </a:cubicBezTo>
                  <a:cubicBezTo>
                    <a:pt x="100521" y="29583"/>
                    <a:pt x="99298" y="27519"/>
                    <a:pt x="97769" y="25455"/>
                  </a:cubicBezTo>
                  <a:cubicBezTo>
                    <a:pt x="83550" y="30042"/>
                    <a:pt x="88672" y="41813"/>
                    <a:pt x="84697" y="42578"/>
                  </a:cubicBezTo>
                  <a:cubicBezTo>
                    <a:pt x="79499" y="43648"/>
                    <a:pt x="51216" y="46782"/>
                    <a:pt x="51216" y="38373"/>
                  </a:cubicBezTo>
                  <a:cubicBezTo>
                    <a:pt x="51216" y="30042"/>
                    <a:pt x="47012" y="16435"/>
                    <a:pt x="30347" y="13301"/>
                  </a:cubicBezTo>
                  <a:cubicBezTo>
                    <a:pt x="21786" y="11695"/>
                    <a:pt x="13301" y="11237"/>
                    <a:pt x="5733" y="11619"/>
                  </a:cubicBezTo>
                  <a:cubicBezTo>
                    <a:pt x="15823" y="33940"/>
                    <a:pt x="17046" y="57637"/>
                    <a:pt x="17505" y="76594"/>
                  </a:cubicBezTo>
                  <a:cubicBezTo>
                    <a:pt x="18193" y="101668"/>
                    <a:pt x="55191" y="141876"/>
                    <a:pt x="60847" y="158234"/>
                  </a:cubicBezTo>
                  <a:cubicBezTo>
                    <a:pt x="66504" y="174516"/>
                    <a:pt x="77129" y="179562"/>
                    <a:pt x="101667" y="197143"/>
                  </a:cubicBezTo>
                  <a:cubicBezTo>
                    <a:pt x="126129" y="214725"/>
                    <a:pt x="173828" y="242932"/>
                    <a:pt x="183230" y="238575"/>
                  </a:cubicBezTo>
                  <a:cubicBezTo>
                    <a:pt x="192633" y="234141"/>
                    <a:pt x="168783" y="192709"/>
                    <a:pt x="155024" y="178338"/>
                  </a:cubicBezTo>
                  <a:cubicBezTo>
                    <a:pt x="141187" y="163967"/>
                    <a:pt x="153801" y="125059"/>
                    <a:pt x="154412" y="96775"/>
                  </a:cubicBezTo>
                  <a:close/>
                  <a:moveTo>
                    <a:pt x="796598" y="48464"/>
                  </a:moveTo>
                  <a:cubicBezTo>
                    <a:pt x="785285" y="50987"/>
                    <a:pt x="758913" y="49687"/>
                    <a:pt x="758913" y="38373"/>
                  </a:cubicBezTo>
                  <a:cubicBezTo>
                    <a:pt x="758913" y="27060"/>
                    <a:pt x="735063" y="5733"/>
                    <a:pt x="720003" y="5733"/>
                  </a:cubicBezTo>
                  <a:cubicBezTo>
                    <a:pt x="704945" y="5733"/>
                    <a:pt x="687364" y="35851"/>
                    <a:pt x="686064" y="48464"/>
                  </a:cubicBezTo>
                  <a:cubicBezTo>
                    <a:pt x="684840" y="61000"/>
                    <a:pt x="660914" y="59778"/>
                    <a:pt x="663437" y="77283"/>
                  </a:cubicBezTo>
                  <a:cubicBezTo>
                    <a:pt x="664431" y="84239"/>
                    <a:pt x="659997" y="87143"/>
                    <a:pt x="654187" y="88978"/>
                  </a:cubicBezTo>
                  <a:cubicBezTo>
                    <a:pt x="658009" y="104114"/>
                    <a:pt x="660226" y="115121"/>
                    <a:pt x="654646" y="113669"/>
                  </a:cubicBezTo>
                  <a:cubicBezTo>
                    <a:pt x="644632" y="111146"/>
                    <a:pt x="642110" y="123683"/>
                    <a:pt x="627051" y="123683"/>
                  </a:cubicBezTo>
                  <a:cubicBezTo>
                    <a:pt x="621929" y="123683"/>
                    <a:pt x="613215" y="110688"/>
                    <a:pt x="604042" y="93717"/>
                  </a:cubicBezTo>
                  <a:cubicBezTo>
                    <a:pt x="603736" y="93641"/>
                    <a:pt x="603430" y="93565"/>
                    <a:pt x="603201" y="93565"/>
                  </a:cubicBezTo>
                  <a:cubicBezTo>
                    <a:pt x="593187" y="93565"/>
                    <a:pt x="570561" y="128728"/>
                    <a:pt x="565515" y="152578"/>
                  </a:cubicBezTo>
                  <a:cubicBezTo>
                    <a:pt x="560470" y="176427"/>
                    <a:pt x="537920" y="168936"/>
                    <a:pt x="503979" y="171382"/>
                  </a:cubicBezTo>
                  <a:cubicBezTo>
                    <a:pt x="470040" y="173905"/>
                    <a:pt x="483875" y="209068"/>
                    <a:pt x="476307" y="225427"/>
                  </a:cubicBezTo>
                  <a:cubicBezTo>
                    <a:pt x="469428" y="240333"/>
                    <a:pt x="432201" y="213349"/>
                    <a:pt x="413396" y="209527"/>
                  </a:cubicBezTo>
                  <a:cubicBezTo>
                    <a:pt x="416530" y="222981"/>
                    <a:pt x="420964" y="236664"/>
                    <a:pt x="426086" y="236664"/>
                  </a:cubicBezTo>
                  <a:cubicBezTo>
                    <a:pt x="436176" y="236664"/>
                    <a:pt x="451235" y="261737"/>
                    <a:pt x="461249" y="254245"/>
                  </a:cubicBezTo>
                  <a:cubicBezTo>
                    <a:pt x="471263" y="246754"/>
                    <a:pt x="501380" y="254245"/>
                    <a:pt x="516516" y="249200"/>
                  </a:cubicBezTo>
                  <a:cubicBezTo>
                    <a:pt x="531576" y="244231"/>
                    <a:pt x="534098" y="231619"/>
                    <a:pt x="559247" y="231619"/>
                  </a:cubicBezTo>
                  <a:cubicBezTo>
                    <a:pt x="584319" y="231619"/>
                    <a:pt x="574306" y="251723"/>
                    <a:pt x="599379" y="239186"/>
                  </a:cubicBezTo>
                  <a:cubicBezTo>
                    <a:pt x="624528" y="226573"/>
                    <a:pt x="639588" y="236664"/>
                    <a:pt x="637064" y="214037"/>
                  </a:cubicBezTo>
                  <a:cubicBezTo>
                    <a:pt x="634542" y="191487"/>
                    <a:pt x="652123" y="191487"/>
                    <a:pt x="649601" y="173829"/>
                  </a:cubicBezTo>
                  <a:cubicBezTo>
                    <a:pt x="647079" y="156247"/>
                    <a:pt x="677273" y="168783"/>
                    <a:pt x="674674" y="136143"/>
                  </a:cubicBezTo>
                  <a:cubicBezTo>
                    <a:pt x="672227" y="103502"/>
                    <a:pt x="719927" y="108547"/>
                    <a:pt x="739955" y="108547"/>
                  </a:cubicBezTo>
                  <a:cubicBezTo>
                    <a:pt x="744618" y="108547"/>
                    <a:pt x="751803" y="111299"/>
                    <a:pt x="760059" y="115350"/>
                  </a:cubicBezTo>
                  <a:cubicBezTo>
                    <a:pt x="774965" y="108012"/>
                    <a:pt x="796216" y="98381"/>
                    <a:pt x="786432" y="89666"/>
                  </a:cubicBezTo>
                  <a:cubicBezTo>
                    <a:pt x="775118" y="79652"/>
                    <a:pt x="820371" y="88367"/>
                    <a:pt x="825340" y="73307"/>
                  </a:cubicBezTo>
                  <a:cubicBezTo>
                    <a:pt x="830539" y="58478"/>
                    <a:pt x="807911" y="45941"/>
                    <a:pt x="796598" y="48464"/>
                  </a:cubicBezTo>
                  <a:close/>
                </a:path>
              </a:pathLst>
            </a:custGeom>
            <a:grpFill/>
            <a:ln w="9525" cap="flat">
              <a:solidFill>
                <a:srgbClr val="070423">
                  <a:alpha val="99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uk-U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799" name="Freeform: Shape 151">
              <a:extLst>
                <a:ext uri="{FF2B5EF4-FFF2-40B4-BE49-F238E27FC236}">
                  <a16:creationId xmlns:a16="http://schemas.microsoft.com/office/drawing/2014/main" id="{9038CB1A-F683-AC93-5181-0E513B3ED0BB}"/>
                </a:ext>
              </a:extLst>
            </p:cNvPr>
            <p:cNvSpPr/>
            <p:nvPr/>
          </p:nvSpPr>
          <p:spPr>
            <a:xfrm>
              <a:off x="1026655" y="3749695"/>
              <a:ext cx="1299508" cy="810283"/>
            </a:xfrm>
            <a:custGeom>
              <a:avLst/>
              <a:gdLst>
                <a:gd name="connsiteX0" fmla="*/ 1082184 w 1299507"/>
                <a:gd name="connsiteY0" fmla="*/ 763959 h 810283"/>
                <a:gd name="connsiteX1" fmla="*/ 1138522 w 1299507"/>
                <a:gd name="connsiteY1" fmla="*/ 757615 h 810283"/>
                <a:gd name="connsiteX2" fmla="*/ 1107639 w 1299507"/>
                <a:gd name="connsiteY2" fmla="*/ 716718 h 810283"/>
                <a:gd name="connsiteX3" fmla="*/ 1121246 w 1299507"/>
                <a:gd name="connsiteY3" fmla="*/ 684919 h 810283"/>
                <a:gd name="connsiteX4" fmla="*/ 1198529 w 1299507"/>
                <a:gd name="connsiteY4" fmla="*/ 684919 h 810283"/>
                <a:gd name="connsiteX5" fmla="*/ 1225818 w 1299507"/>
                <a:gd name="connsiteY5" fmla="*/ 658546 h 810283"/>
                <a:gd name="connsiteX6" fmla="*/ 1245617 w 1299507"/>
                <a:gd name="connsiteY6" fmla="*/ 670930 h 810283"/>
                <a:gd name="connsiteX7" fmla="*/ 1264498 w 1299507"/>
                <a:gd name="connsiteY7" fmla="*/ 613293 h 810283"/>
                <a:gd name="connsiteX8" fmla="*/ 1271989 w 1299507"/>
                <a:gd name="connsiteY8" fmla="*/ 565287 h 810283"/>
                <a:gd name="connsiteX9" fmla="*/ 1295533 w 1299507"/>
                <a:gd name="connsiteY9" fmla="*/ 530430 h 810283"/>
                <a:gd name="connsiteX10" fmla="*/ 1258841 w 1299507"/>
                <a:gd name="connsiteY10" fmla="*/ 521027 h 810283"/>
                <a:gd name="connsiteX11" fmla="*/ 1191955 w 1299507"/>
                <a:gd name="connsiteY11" fmla="*/ 523856 h 810283"/>
                <a:gd name="connsiteX12" fmla="*/ 1137375 w 1299507"/>
                <a:gd name="connsiteY12" fmla="*/ 572779 h 810283"/>
                <a:gd name="connsiteX13" fmla="*/ 1125145 w 1299507"/>
                <a:gd name="connsiteY13" fmla="*/ 611382 h 810283"/>
                <a:gd name="connsiteX14" fmla="*/ 1096861 w 1299507"/>
                <a:gd name="connsiteY14" fmla="*/ 649985 h 810283"/>
                <a:gd name="connsiteX15" fmla="*/ 1064832 w 1299507"/>
                <a:gd name="connsiteY15" fmla="*/ 645245 h 810283"/>
                <a:gd name="connsiteX16" fmla="*/ 964999 w 1299507"/>
                <a:gd name="connsiteY16" fmla="*/ 666878 h 810283"/>
                <a:gd name="connsiteX17" fmla="*/ 916994 w 1299507"/>
                <a:gd name="connsiteY17" fmla="*/ 644328 h 810283"/>
                <a:gd name="connsiteX18" fmla="*/ 892533 w 1299507"/>
                <a:gd name="connsiteY18" fmla="*/ 600986 h 810283"/>
                <a:gd name="connsiteX19" fmla="*/ 847356 w 1299507"/>
                <a:gd name="connsiteY19" fmla="*/ 545412 h 810283"/>
                <a:gd name="connsiteX20" fmla="*/ 831379 w 1299507"/>
                <a:gd name="connsiteY20" fmla="*/ 462549 h 810283"/>
                <a:gd name="connsiteX21" fmla="*/ 845521 w 1299507"/>
                <a:gd name="connsiteY21" fmla="*/ 343912 h 810283"/>
                <a:gd name="connsiteX22" fmla="*/ 849343 w 1299507"/>
                <a:gd name="connsiteY22" fmla="*/ 326177 h 810283"/>
                <a:gd name="connsiteX23" fmla="*/ 831685 w 1299507"/>
                <a:gd name="connsiteY23" fmla="*/ 319527 h 810283"/>
                <a:gd name="connsiteX24" fmla="*/ 772290 w 1299507"/>
                <a:gd name="connsiteY24" fmla="*/ 298429 h 810283"/>
                <a:gd name="connsiteX25" fmla="*/ 760212 w 1299507"/>
                <a:gd name="connsiteY25" fmla="*/ 272286 h 810283"/>
                <a:gd name="connsiteX26" fmla="*/ 750122 w 1299507"/>
                <a:gd name="connsiteY26" fmla="*/ 240104 h 810283"/>
                <a:gd name="connsiteX27" fmla="*/ 709914 w 1299507"/>
                <a:gd name="connsiteY27" fmla="*/ 182772 h 810283"/>
                <a:gd name="connsiteX28" fmla="*/ 634466 w 1299507"/>
                <a:gd name="connsiteY28" fmla="*/ 139506 h 810283"/>
                <a:gd name="connsiteX29" fmla="*/ 601290 w 1299507"/>
                <a:gd name="connsiteY29" fmla="*/ 178721 h 810283"/>
                <a:gd name="connsiteX30" fmla="*/ 551985 w 1299507"/>
                <a:gd name="connsiteY30" fmla="*/ 153572 h 810283"/>
                <a:gd name="connsiteX31" fmla="*/ 536926 w 1299507"/>
                <a:gd name="connsiteY31" fmla="*/ 126435 h 810283"/>
                <a:gd name="connsiteX32" fmla="*/ 509789 w 1299507"/>
                <a:gd name="connsiteY32" fmla="*/ 93259 h 810283"/>
                <a:gd name="connsiteX33" fmla="*/ 461478 w 1299507"/>
                <a:gd name="connsiteY33" fmla="*/ 49993 h 810283"/>
                <a:gd name="connsiteX34" fmla="*/ 395050 w 1299507"/>
                <a:gd name="connsiteY34" fmla="*/ 49993 h 810283"/>
                <a:gd name="connsiteX35" fmla="*/ 380985 w 1299507"/>
                <a:gd name="connsiteY35" fmla="*/ 68110 h 810283"/>
                <a:gd name="connsiteX36" fmla="*/ 260284 w 1299507"/>
                <a:gd name="connsiteY36" fmla="*/ 69103 h 810283"/>
                <a:gd name="connsiteX37" fmla="*/ 150667 w 1299507"/>
                <a:gd name="connsiteY37" fmla="*/ 30883 h 810283"/>
                <a:gd name="connsiteX38" fmla="*/ 103349 w 1299507"/>
                <a:gd name="connsiteY38" fmla="*/ 5733 h 810283"/>
                <a:gd name="connsiteX39" fmla="*/ 5733 w 1299507"/>
                <a:gd name="connsiteY39" fmla="*/ 18575 h 810283"/>
                <a:gd name="connsiteX40" fmla="*/ 28207 w 1299507"/>
                <a:gd name="connsiteY40" fmla="*/ 53968 h 810283"/>
                <a:gd name="connsiteX41" fmla="*/ 63982 w 1299507"/>
                <a:gd name="connsiteY41" fmla="*/ 136831 h 810283"/>
                <a:gd name="connsiteX42" fmla="*/ 116726 w 1299507"/>
                <a:gd name="connsiteY42" fmla="*/ 179256 h 810283"/>
                <a:gd name="connsiteX43" fmla="*/ 137442 w 1299507"/>
                <a:gd name="connsiteY43" fmla="*/ 235747 h 810283"/>
                <a:gd name="connsiteX44" fmla="*/ 103578 w 1299507"/>
                <a:gd name="connsiteY44" fmla="*/ 238575 h 810283"/>
                <a:gd name="connsiteX45" fmla="*/ 156323 w 1299507"/>
                <a:gd name="connsiteY45" fmla="*/ 278172 h 810283"/>
                <a:gd name="connsiteX46" fmla="*/ 202494 w 1299507"/>
                <a:gd name="connsiteY46" fmla="*/ 306455 h 810283"/>
                <a:gd name="connsiteX47" fmla="*/ 214725 w 1299507"/>
                <a:gd name="connsiteY47" fmla="*/ 359200 h 810283"/>
                <a:gd name="connsiteX48" fmla="*/ 263724 w 1299507"/>
                <a:gd name="connsiteY48" fmla="*/ 402543 h 810283"/>
                <a:gd name="connsiteX49" fmla="*/ 308901 w 1299507"/>
                <a:gd name="connsiteY49" fmla="*/ 457122 h 810283"/>
                <a:gd name="connsiteX50" fmla="*/ 329616 w 1299507"/>
                <a:gd name="connsiteY50" fmla="*/ 443974 h 810283"/>
                <a:gd name="connsiteX51" fmla="*/ 320214 w 1299507"/>
                <a:gd name="connsiteY51" fmla="*/ 410110 h 810283"/>
                <a:gd name="connsiteX52" fmla="*/ 284439 w 1299507"/>
                <a:gd name="connsiteY52" fmla="*/ 395051 h 810283"/>
                <a:gd name="connsiteX53" fmla="*/ 274120 w 1299507"/>
                <a:gd name="connsiteY53" fmla="*/ 357365 h 810283"/>
                <a:gd name="connsiteX54" fmla="*/ 246830 w 1299507"/>
                <a:gd name="connsiteY54" fmla="*/ 297129 h 810283"/>
                <a:gd name="connsiteX55" fmla="*/ 199742 w 1299507"/>
                <a:gd name="connsiteY55" fmla="*/ 233071 h 810283"/>
                <a:gd name="connsiteX56" fmla="*/ 165802 w 1299507"/>
                <a:gd name="connsiteY56" fmla="*/ 186900 h 810283"/>
                <a:gd name="connsiteX57" fmla="*/ 170541 w 1299507"/>
                <a:gd name="connsiteY57" fmla="*/ 164350 h 810283"/>
                <a:gd name="connsiteX58" fmla="*/ 137595 w 1299507"/>
                <a:gd name="connsiteY58" fmla="*/ 150208 h 810283"/>
                <a:gd name="connsiteX59" fmla="*/ 114051 w 1299507"/>
                <a:gd name="connsiteY59" fmla="*/ 117262 h 810283"/>
                <a:gd name="connsiteX60" fmla="*/ 99909 w 1299507"/>
                <a:gd name="connsiteY60" fmla="*/ 54197 h 810283"/>
                <a:gd name="connsiteX61" fmla="*/ 114968 w 1299507"/>
                <a:gd name="connsiteY61" fmla="*/ 49458 h 810283"/>
                <a:gd name="connsiteX62" fmla="*/ 130027 w 1299507"/>
                <a:gd name="connsiteY62" fmla="*/ 57026 h 810283"/>
                <a:gd name="connsiteX63" fmla="*/ 152654 w 1299507"/>
                <a:gd name="connsiteY63" fmla="*/ 66428 h 810283"/>
                <a:gd name="connsiteX64" fmla="*/ 180937 w 1299507"/>
                <a:gd name="connsiteY64" fmla="*/ 72085 h 810283"/>
                <a:gd name="connsiteX65" fmla="*/ 188429 w 1299507"/>
                <a:gd name="connsiteY65" fmla="*/ 125747 h 810283"/>
                <a:gd name="connsiteX66" fmla="*/ 195996 w 1299507"/>
                <a:gd name="connsiteY66" fmla="*/ 173752 h 810283"/>
                <a:gd name="connsiteX67" fmla="*/ 215795 w 1299507"/>
                <a:gd name="connsiteY67" fmla="*/ 185066 h 810283"/>
                <a:gd name="connsiteX68" fmla="*/ 245913 w 1299507"/>
                <a:gd name="connsiteY68" fmla="*/ 209527 h 810283"/>
                <a:gd name="connsiteX69" fmla="*/ 281688 w 1299507"/>
                <a:gd name="connsiteY69" fmla="*/ 233988 h 810283"/>
                <a:gd name="connsiteX70" fmla="*/ 302403 w 1299507"/>
                <a:gd name="connsiteY70" fmla="*/ 262272 h 810283"/>
                <a:gd name="connsiteX71" fmla="*/ 331604 w 1299507"/>
                <a:gd name="connsiteY71" fmla="*/ 284899 h 810283"/>
                <a:gd name="connsiteX72" fmla="*/ 338178 w 1299507"/>
                <a:gd name="connsiteY72" fmla="*/ 310277 h 810283"/>
                <a:gd name="connsiteX73" fmla="*/ 364550 w 1299507"/>
                <a:gd name="connsiteY73" fmla="*/ 343224 h 810283"/>
                <a:gd name="connsiteX74" fmla="*/ 399408 w 1299507"/>
                <a:gd name="connsiteY74" fmla="*/ 375253 h 810283"/>
                <a:gd name="connsiteX75" fmla="*/ 490755 w 1299507"/>
                <a:gd name="connsiteY75" fmla="*/ 476920 h 810283"/>
                <a:gd name="connsiteX76" fmla="*/ 511471 w 1299507"/>
                <a:gd name="connsiteY76" fmla="*/ 523015 h 810283"/>
                <a:gd name="connsiteX77" fmla="*/ 509560 w 1299507"/>
                <a:gd name="connsiteY77" fmla="*/ 554127 h 810283"/>
                <a:gd name="connsiteX78" fmla="*/ 496336 w 1299507"/>
                <a:gd name="connsiteY78" fmla="*/ 569186 h 810283"/>
                <a:gd name="connsiteX79" fmla="*/ 530199 w 1299507"/>
                <a:gd name="connsiteY79" fmla="*/ 621931 h 810283"/>
                <a:gd name="connsiteX80" fmla="*/ 591429 w 1299507"/>
                <a:gd name="connsiteY80" fmla="*/ 663362 h 810283"/>
                <a:gd name="connsiteX81" fmla="*/ 659233 w 1299507"/>
                <a:gd name="connsiteY81" fmla="*/ 684078 h 810283"/>
                <a:gd name="connsiteX82" fmla="*/ 743013 w 1299507"/>
                <a:gd name="connsiteY82" fmla="*/ 726426 h 810283"/>
                <a:gd name="connsiteX83" fmla="*/ 839024 w 1299507"/>
                <a:gd name="connsiteY83" fmla="*/ 767858 h 810283"/>
                <a:gd name="connsiteX84" fmla="*/ 924715 w 1299507"/>
                <a:gd name="connsiteY84" fmla="*/ 763118 h 810283"/>
                <a:gd name="connsiteX85" fmla="*/ 1001921 w 1299507"/>
                <a:gd name="connsiteY85" fmla="*/ 774432 h 810283"/>
                <a:gd name="connsiteX86" fmla="*/ 1047633 w 1299507"/>
                <a:gd name="connsiteY86" fmla="*/ 809977 h 810283"/>
                <a:gd name="connsiteX87" fmla="*/ 1082184 w 1299507"/>
                <a:gd name="connsiteY87" fmla="*/ 763959 h 810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</a:cxnLst>
              <a:rect l="l" t="t" r="r" b="b"/>
              <a:pathLst>
                <a:path w="1299507" h="810283">
                  <a:moveTo>
                    <a:pt x="1082184" y="763959"/>
                  </a:moveTo>
                  <a:cubicBezTo>
                    <a:pt x="1086694" y="763042"/>
                    <a:pt x="1134012" y="769463"/>
                    <a:pt x="1138522" y="757615"/>
                  </a:cubicBezTo>
                  <a:cubicBezTo>
                    <a:pt x="1143108" y="745843"/>
                    <a:pt x="1103053" y="719470"/>
                    <a:pt x="1107639" y="716718"/>
                  </a:cubicBezTo>
                  <a:cubicBezTo>
                    <a:pt x="1112149" y="713966"/>
                    <a:pt x="1113984" y="684919"/>
                    <a:pt x="1121246" y="684919"/>
                  </a:cubicBezTo>
                  <a:cubicBezTo>
                    <a:pt x="1128508" y="684919"/>
                    <a:pt x="1194859" y="686753"/>
                    <a:pt x="1198529" y="684919"/>
                  </a:cubicBezTo>
                  <a:cubicBezTo>
                    <a:pt x="1202198" y="683161"/>
                    <a:pt x="1214887" y="659463"/>
                    <a:pt x="1225818" y="658546"/>
                  </a:cubicBezTo>
                  <a:cubicBezTo>
                    <a:pt x="1230787" y="658164"/>
                    <a:pt x="1238584" y="664203"/>
                    <a:pt x="1245617" y="670930"/>
                  </a:cubicBezTo>
                  <a:cubicBezTo>
                    <a:pt x="1257847" y="659616"/>
                    <a:pt x="1262204" y="634008"/>
                    <a:pt x="1264498" y="613293"/>
                  </a:cubicBezTo>
                  <a:cubicBezTo>
                    <a:pt x="1267326" y="587837"/>
                    <a:pt x="1258841" y="579353"/>
                    <a:pt x="1271989" y="565287"/>
                  </a:cubicBezTo>
                  <a:cubicBezTo>
                    <a:pt x="1285213" y="551145"/>
                    <a:pt x="1299279" y="550228"/>
                    <a:pt x="1295533" y="530430"/>
                  </a:cubicBezTo>
                  <a:cubicBezTo>
                    <a:pt x="1291787" y="510631"/>
                    <a:pt x="1273900" y="530430"/>
                    <a:pt x="1258841" y="521027"/>
                  </a:cubicBezTo>
                  <a:cubicBezTo>
                    <a:pt x="1243782" y="511625"/>
                    <a:pt x="1230634" y="518199"/>
                    <a:pt x="1191955" y="523856"/>
                  </a:cubicBezTo>
                  <a:cubicBezTo>
                    <a:pt x="1153352" y="529512"/>
                    <a:pt x="1135464" y="545489"/>
                    <a:pt x="1137375" y="572779"/>
                  </a:cubicBezTo>
                  <a:cubicBezTo>
                    <a:pt x="1139286" y="600144"/>
                    <a:pt x="1124227" y="587837"/>
                    <a:pt x="1125145" y="611382"/>
                  </a:cubicBezTo>
                  <a:cubicBezTo>
                    <a:pt x="1126062" y="634925"/>
                    <a:pt x="1095027" y="635843"/>
                    <a:pt x="1096861" y="649985"/>
                  </a:cubicBezTo>
                  <a:cubicBezTo>
                    <a:pt x="1098772" y="664126"/>
                    <a:pt x="1072400" y="649985"/>
                    <a:pt x="1064832" y="645245"/>
                  </a:cubicBezTo>
                  <a:cubicBezTo>
                    <a:pt x="1057341" y="640582"/>
                    <a:pt x="976313" y="665043"/>
                    <a:pt x="964999" y="666878"/>
                  </a:cubicBezTo>
                  <a:cubicBezTo>
                    <a:pt x="953686" y="668790"/>
                    <a:pt x="932970" y="643334"/>
                    <a:pt x="916994" y="644328"/>
                  </a:cubicBezTo>
                  <a:cubicBezTo>
                    <a:pt x="901018" y="645245"/>
                    <a:pt x="894367" y="620784"/>
                    <a:pt x="892533" y="600986"/>
                  </a:cubicBezTo>
                  <a:cubicBezTo>
                    <a:pt x="890622" y="581264"/>
                    <a:pt x="860504" y="563299"/>
                    <a:pt x="847356" y="545412"/>
                  </a:cubicBezTo>
                  <a:cubicBezTo>
                    <a:pt x="834131" y="527525"/>
                    <a:pt x="832297" y="487928"/>
                    <a:pt x="831379" y="462549"/>
                  </a:cubicBezTo>
                  <a:cubicBezTo>
                    <a:pt x="830462" y="437171"/>
                    <a:pt x="827634" y="393828"/>
                    <a:pt x="845521" y="343912"/>
                  </a:cubicBezTo>
                  <a:cubicBezTo>
                    <a:pt x="847891" y="337185"/>
                    <a:pt x="849037" y="331375"/>
                    <a:pt x="849343" y="326177"/>
                  </a:cubicBezTo>
                  <a:cubicBezTo>
                    <a:pt x="842846" y="322126"/>
                    <a:pt x="836501" y="319297"/>
                    <a:pt x="831685" y="319527"/>
                  </a:cubicBezTo>
                  <a:cubicBezTo>
                    <a:pt x="815632" y="320520"/>
                    <a:pt x="779399" y="298429"/>
                    <a:pt x="772290" y="298429"/>
                  </a:cubicBezTo>
                  <a:cubicBezTo>
                    <a:pt x="765257" y="298429"/>
                    <a:pt x="766251" y="281306"/>
                    <a:pt x="760212" y="272286"/>
                  </a:cubicBezTo>
                  <a:cubicBezTo>
                    <a:pt x="754173" y="263266"/>
                    <a:pt x="758225" y="246142"/>
                    <a:pt x="750122" y="240104"/>
                  </a:cubicBezTo>
                  <a:cubicBezTo>
                    <a:pt x="742095" y="234065"/>
                    <a:pt x="717940" y="210979"/>
                    <a:pt x="709914" y="182772"/>
                  </a:cubicBezTo>
                  <a:cubicBezTo>
                    <a:pt x="701887" y="154565"/>
                    <a:pt x="652582" y="140500"/>
                    <a:pt x="634466" y="139506"/>
                  </a:cubicBezTo>
                  <a:cubicBezTo>
                    <a:pt x="616349" y="138513"/>
                    <a:pt x="606259" y="176733"/>
                    <a:pt x="601290" y="178721"/>
                  </a:cubicBezTo>
                  <a:cubicBezTo>
                    <a:pt x="596245" y="180708"/>
                    <a:pt x="562075" y="158617"/>
                    <a:pt x="551985" y="153572"/>
                  </a:cubicBezTo>
                  <a:cubicBezTo>
                    <a:pt x="541895" y="148526"/>
                    <a:pt x="536926" y="138513"/>
                    <a:pt x="536926" y="126435"/>
                  </a:cubicBezTo>
                  <a:cubicBezTo>
                    <a:pt x="536926" y="114357"/>
                    <a:pt x="515828" y="95246"/>
                    <a:pt x="509789" y="93259"/>
                  </a:cubicBezTo>
                  <a:cubicBezTo>
                    <a:pt x="503751" y="91272"/>
                    <a:pt x="461478" y="49993"/>
                    <a:pt x="461478" y="49993"/>
                  </a:cubicBezTo>
                  <a:lnTo>
                    <a:pt x="395050" y="49993"/>
                  </a:lnTo>
                  <a:lnTo>
                    <a:pt x="380985" y="68110"/>
                  </a:lnTo>
                  <a:lnTo>
                    <a:pt x="260284" y="69103"/>
                  </a:lnTo>
                  <a:cubicBezTo>
                    <a:pt x="260284" y="69103"/>
                    <a:pt x="167713" y="34934"/>
                    <a:pt x="150667" y="30883"/>
                  </a:cubicBezTo>
                  <a:cubicBezTo>
                    <a:pt x="133544" y="26831"/>
                    <a:pt x="103349" y="5733"/>
                    <a:pt x="103349" y="5733"/>
                  </a:cubicBezTo>
                  <a:lnTo>
                    <a:pt x="5733" y="18575"/>
                  </a:lnTo>
                  <a:cubicBezTo>
                    <a:pt x="10778" y="29277"/>
                    <a:pt x="17735" y="40896"/>
                    <a:pt x="28207" y="53968"/>
                  </a:cubicBezTo>
                  <a:cubicBezTo>
                    <a:pt x="48005" y="78429"/>
                    <a:pt x="62147" y="121772"/>
                    <a:pt x="63982" y="136831"/>
                  </a:cubicBezTo>
                  <a:cubicBezTo>
                    <a:pt x="65893" y="151890"/>
                    <a:pt x="93182" y="164121"/>
                    <a:pt x="116726" y="179256"/>
                  </a:cubicBezTo>
                  <a:cubicBezTo>
                    <a:pt x="140270" y="194315"/>
                    <a:pt x="140270" y="227262"/>
                    <a:pt x="137442" y="235747"/>
                  </a:cubicBezTo>
                  <a:cubicBezTo>
                    <a:pt x="134614" y="244231"/>
                    <a:pt x="105413" y="230090"/>
                    <a:pt x="103578" y="238575"/>
                  </a:cubicBezTo>
                  <a:cubicBezTo>
                    <a:pt x="101667" y="247060"/>
                    <a:pt x="141264" y="280006"/>
                    <a:pt x="156323" y="278172"/>
                  </a:cubicBezTo>
                  <a:cubicBezTo>
                    <a:pt x="171382" y="276261"/>
                    <a:pt x="178950" y="285663"/>
                    <a:pt x="202494" y="306455"/>
                  </a:cubicBezTo>
                  <a:cubicBezTo>
                    <a:pt x="226038" y="327171"/>
                    <a:pt x="224127" y="351632"/>
                    <a:pt x="214725" y="359200"/>
                  </a:cubicBezTo>
                  <a:cubicBezTo>
                    <a:pt x="205322" y="366768"/>
                    <a:pt x="233529" y="382744"/>
                    <a:pt x="263724" y="402543"/>
                  </a:cubicBezTo>
                  <a:cubicBezTo>
                    <a:pt x="293842" y="422341"/>
                    <a:pt x="306072" y="446802"/>
                    <a:pt x="308901" y="457122"/>
                  </a:cubicBezTo>
                  <a:cubicBezTo>
                    <a:pt x="311729" y="467518"/>
                    <a:pt x="324877" y="458116"/>
                    <a:pt x="329616" y="443974"/>
                  </a:cubicBezTo>
                  <a:cubicBezTo>
                    <a:pt x="334356" y="429832"/>
                    <a:pt x="320214" y="426087"/>
                    <a:pt x="320214" y="410110"/>
                  </a:cubicBezTo>
                  <a:cubicBezTo>
                    <a:pt x="320214" y="394057"/>
                    <a:pt x="295753" y="396886"/>
                    <a:pt x="284439" y="395051"/>
                  </a:cubicBezTo>
                  <a:cubicBezTo>
                    <a:pt x="273126" y="393140"/>
                    <a:pt x="285357" y="368679"/>
                    <a:pt x="274120" y="357365"/>
                  </a:cubicBezTo>
                  <a:cubicBezTo>
                    <a:pt x="262806" y="346052"/>
                    <a:pt x="252487" y="317769"/>
                    <a:pt x="246830" y="297129"/>
                  </a:cubicBezTo>
                  <a:cubicBezTo>
                    <a:pt x="241173" y="276414"/>
                    <a:pt x="211973" y="255698"/>
                    <a:pt x="199742" y="233071"/>
                  </a:cubicBezTo>
                  <a:cubicBezTo>
                    <a:pt x="187511" y="210444"/>
                    <a:pt x="174287" y="192557"/>
                    <a:pt x="165802" y="186900"/>
                  </a:cubicBezTo>
                  <a:cubicBezTo>
                    <a:pt x="157317" y="181243"/>
                    <a:pt x="178033" y="172759"/>
                    <a:pt x="170541" y="164350"/>
                  </a:cubicBezTo>
                  <a:cubicBezTo>
                    <a:pt x="162974" y="155865"/>
                    <a:pt x="151737" y="156782"/>
                    <a:pt x="137595" y="150208"/>
                  </a:cubicBezTo>
                  <a:cubicBezTo>
                    <a:pt x="123453" y="143634"/>
                    <a:pt x="114051" y="132321"/>
                    <a:pt x="114051" y="117262"/>
                  </a:cubicBezTo>
                  <a:cubicBezTo>
                    <a:pt x="114051" y="102203"/>
                    <a:pt x="104649" y="66428"/>
                    <a:pt x="99909" y="54197"/>
                  </a:cubicBezTo>
                  <a:cubicBezTo>
                    <a:pt x="95170" y="41966"/>
                    <a:pt x="110305" y="43878"/>
                    <a:pt x="114968" y="49458"/>
                  </a:cubicBezTo>
                  <a:cubicBezTo>
                    <a:pt x="119708" y="55114"/>
                    <a:pt x="123453" y="60771"/>
                    <a:pt x="130027" y="57026"/>
                  </a:cubicBezTo>
                  <a:cubicBezTo>
                    <a:pt x="136601" y="53280"/>
                    <a:pt x="147915" y="56108"/>
                    <a:pt x="152654" y="66428"/>
                  </a:cubicBezTo>
                  <a:cubicBezTo>
                    <a:pt x="157393" y="76748"/>
                    <a:pt x="173370" y="67345"/>
                    <a:pt x="180937" y="72085"/>
                  </a:cubicBezTo>
                  <a:cubicBezTo>
                    <a:pt x="188429" y="76748"/>
                    <a:pt x="163967" y="82404"/>
                    <a:pt x="188429" y="125747"/>
                  </a:cubicBezTo>
                  <a:cubicBezTo>
                    <a:pt x="212890" y="169089"/>
                    <a:pt x="195996" y="144551"/>
                    <a:pt x="195996" y="173752"/>
                  </a:cubicBezTo>
                  <a:cubicBezTo>
                    <a:pt x="195996" y="202953"/>
                    <a:pt x="211055" y="189805"/>
                    <a:pt x="215795" y="185066"/>
                  </a:cubicBezTo>
                  <a:cubicBezTo>
                    <a:pt x="220534" y="180326"/>
                    <a:pt x="233682" y="194468"/>
                    <a:pt x="245913" y="209527"/>
                  </a:cubicBezTo>
                  <a:cubicBezTo>
                    <a:pt x="258143" y="224586"/>
                    <a:pt x="281688" y="225503"/>
                    <a:pt x="281688" y="233988"/>
                  </a:cubicBezTo>
                  <a:cubicBezTo>
                    <a:pt x="281688" y="242473"/>
                    <a:pt x="286427" y="259444"/>
                    <a:pt x="302403" y="262272"/>
                  </a:cubicBezTo>
                  <a:cubicBezTo>
                    <a:pt x="318380" y="265100"/>
                    <a:pt x="321208" y="282987"/>
                    <a:pt x="331604" y="284899"/>
                  </a:cubicBezTo>
                  <a:cubicBezTo>
                    <a:pt x="342000" y="286810"/>
                    <a:pt x="343835" y="298047"/>
                    <a:pt x="338178" y="310277"/>
                  </a:cubicBezTo>
                  <a:cubicBezTo>
                    <a:pt x="332521" y="322508"/>
                    <a:pt x="338178" y="332904"/>
                    <a:pt x="364550" y="343224"/>
                  </a:cubicBezTo>
                  <a:cubicBezTo>
                    <a:pt x="390923" y="353620"/>
                    <a:pt x="378692" y="355454"/>
                    <a:pt x="399408" y="375253"/>
                  </a:cubicBezTo>
                  <a:cubicBezTo>
                    <a:pt x="420123" y="395051"/>
                    <a:pt x="478525" y="459033"/>
                    <a:pt x="490755" y="476920"/>
                  </a:cubicBezTo>
                  <a:cubicBezTo>
                    <a:pt x="502986" y="494808"/>
                    <a:pt x="506808" y="509867"/>
                    <a:pt x="511471" y="523015"/>
                  </a:cubicBezTo>
                  <a:cubicBezTo>
                    <a:pt x="516210" y="536163"/>
                    <a:pt x="502069" y="542813"/>
                    <a:pt x="509560" y="554127"/>
                  </a:cubicBezTo>
                  <a:cubicBezTo>
                    <a:pt x="517051" y="565440"/>
                    <a:pt x="495418" y="560701"/>
                    <a:pt x="496336" y="569186"/>
                  </a:cubicBezTo>
                  <a:cubicBezTo>
                    <a:pt x="497253" y="577671"/>
                    <a:pt x="509560" y="620020"/>
                    <a:pt x="530199" y="621931"/>
                  </a:cubicBezTo>
                  <a:cubicBezTo>
                    <a:pt x="550915" y="623842"/>
                    <a:pt x="574459" y="649220"/>
                    <a:pt x="591429" y="663362"/>
                  </a:cubicBezTo>
                  <a:cubicBezTo>
                    <a:pt x="608399" y="677504"/>
                    <a:pt x="633778" y="674675"/>
                    <a:pt x="659233" y="684078"/>
                  </a:cubicBezTo>
                  <a:cubicBezTo>
                    <a:pt x="684688" y="693480"/>
                    <a:pt x="706321" y="716107"/>
                    <a:pt x="743013" y="726426"/>
                  </a:cubicBezTo>
                  <a:cubicBezTo>
                    <a:pt x="779705" y="736746"/>
                    <a:pt x="815556" y="752799"/>
                    <a:pt x="839024" y="767858"/>
                  </a:cubicBezTo>
                  <a:cubicBezTo>
                    <a:pt x="862567" y="782917"/>
                    <a:pt x="891768" y="776343"/>
                    <a:pt x="924715" y="763118"/>
                  </a:cubicBezTo>
                  <a:cubicBezTo>
                    <a:pt x="957661" y="749971"/>
                    <a:pt x="983116" y="766864"/>
                    <a:pt x="1001921" y="774432"/>
                  </a:cubicBezTo>
                  <a:cubicBezTo>
                    <a:pt x="1011170" y="778178"/>
                    <a:pt x="1029440" y="793772"/>
                    <a:pt x="1047633" y="809977"/>
                  </a:cubicBezTo>
                  <a:cubicBezTo>
                    <a:pt x="1064068" y="785974"/>
                    <a:pt x="1080044" y="764418"/>
                    <a:pt x="1082184" y="763959"/>
                  </a:cubicBezTo>
                  <a:close/>
                </a:path>
              </a:pathLst>
            </a:custGeom>
            <a:grpFill/>
            <a:ln w="9525" cap="flat">
              <a:solidFill>
                <a:srgbClr val="070423">
                  <a:alpha val="99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uk-U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800" name="Freeform: Shape 166">
              <a:extLst>
                <a:ext uri="{FF2B5EF4-FFF2-40B4-BE49-F238E27FC236}">
                  <a16:creationId xmlns:a16="http://schemas.microsoft.com/office/drawing/2014/main" id="{D2FF5630-8339-EE8F-5501-12FCF790CA09}"/>
                </a:ext>
              </a:extLst>
            </p:cNvPr>
            <p:cNvSpPr/>
            <p:nvPr/>
          </p:nvSpPr>
          <p:spPr>
            <a:xfrm>
              <a:off x="699561" y="2893052"/>
              <a:ext cx="2469065" cy="1223069"/>
            </a:xfrm>
            <a:custGeom>
              <a:avLst/>
              <a:gdLst>
                <a:gd name="connsiteX0" fmla="*/ 2434055 w 2469065"/>
                <a:gd name="connsiteY0" fmla="*/ 128306 h 1223068"/>
                <a:gd name="connsiteX1" fmla="*/ 2377564 w 2469065"/>
                <a:gd name="connsiteY1" fmla="*/ 112024 h 1223068"/>
                <a:gd name="connsiteX2" fmla="*/ 2323597 w 2469065"/>
                <a:gd name="connsiteY2" fmla="*/ 187395 h 1223068"/>
                <a:gd name="connsiteX3" fmla="*/ 2270852 w 2469065"/>
                <a:gd name="connsiteY3" fmla="*/ 242586 h 1223068"/>
                <a:gd name="connsiteX4" fmla="*/ 2125231 w 2469065"/>
                <a:gd name="connsiteY4" fmla="*/ 243886 h 1223068"/>
                <a:gd name="connsiteX5" fmla="*/ 2068358 w 2469065"/>
                <a:gd name="connsiteY5" fmla="*/ 286769 h 1223068"/>
                <a:gd name="connsiteX6" fmla="*/ 2069963 w 2469065"/>
                <a:gd name="connsiteY6" fmla="*/ 289063 h 1223068"/>
                <a:gd name="connsiteX7" fmla="*/ 1987101 w 2469065"/>
                <a:gd name="connsiteY7" fmla="*/ 330494 h 1223068"/>
                <a:gd name="connsiteX8" fmla="*/ 1953313 w 2469065"/>
                <a:gd name="connsiteY8" fmla="*/ 333705 h 1223068"/>
                <a:gd name="connsiteX9" fmla="*/ 1955683 w 2469065"/>
                <a:gd name="connsiteY9" fmla="*/ 350522 h 1223068"/>
                <a:gd name="connsiteX10" fmla="*/ 1943070 w 2469065"/>
                <a:gd name="connsiteY10" fmla="*/ 361071 h 1223068"/>
                <a:gd name="connsiteX11" fmla="*/ 1845760 w 2469065"/>
                <a:gd name="connsiteY11" fmla="*/ 420848 h 1223068"/>
                <a:gd name="connsiteX12" fmla="*/ 1760986 w 2469065"/>
                <a:gd name="connsiteY12" fmla="*/ 401967 h 1223068"/>
                <a:gd name="connsiteX13" fmla="*/ 1793015 w 2469065"/>
                <a:gd name="connsiteY13" fmla="*/ 392565 h 1223068"/>
                <a:gd name="connsiteX14" fmla="*/ 1810138 w 2469065"/>
                <a:gd name="connsiteY14" fmla="*/ 387749 h 1223068"/>
                <a:gd name="connsiteX15" fmla="*/ 1803258 w 2469065"/>
                <a:gd name="connsiteY15" fmla="*/ 354497 h 1223068"/>
                <a:gd name="connsiteX16" fmla="*/ 1787435 w 2469065"/>
                <a:gd name="connsiteY16" fmla="*/ 300376 h 1223068"/>
                <a:gd name="connsiteX17" fmla="*/ 1742258 w 2469065"/>
                <a:gd name="connsiteY17" fmla="*/ 307867 h 1223068"/>
                <a:gd name="connsiteX18" fmla="*/ 1759228 w 2469065"/>
                <a:gd name="connsiteY18" fmla="*/ 230661 h 1223068"/>
                <a:gd name="connsiteX19" fmla="*/ 1693335 w 2469065"/>
                <a:gd name="connsiteY19" fmla="*/ 223094 h 1223068"/>
                <a:gd name="connsiteX20" fmla="*/ 1649993 w 2469065"/>
                <a:gd name="connsiteY20" fmla="*/ 255123 h 1223068"/>
                <a:gd name="connsiteX21" fmla="*/ 1638680 w 2469065"/>
                <a:gd name="connsiteY21" fmla="*/ 345553 h 1223068"/>
                <a:gd name="connsiteX22" fmla="*/ 1608562 w 2469065"/>
                <a:gd name="connsiteY22" fmla="*/ 407700 h 1223068"/>
                <a:gd name="connsiteX23" fmla="*/ 1576533 w 2469065"/>
                <a:gd name="connsiteY23" fmla="*/ 326749 h 1223068"/>
                <a:gd name="connsiteX24" fmla="*/ 1585935 w 2469065"/>
                <a:gd name="connsiteY24" fmla="*/ 253288 h 1223068"/>
                <a:gd name="connsiteX25" fmla="*/ 1649993 w 2469065"/>
                <a:gd name="connsiteY25" fmla="*/ 198709 h 1223068"/>
                <a:gd name="connsiteX26" fmla="*/ 1738512 w 2469065"/>
                <a:gd name="connsiteY26" fmla="*/ 181738 h 1223068"/>
                <a:gd name="connsiteX27" fmla="*/ 1743328 w 2469065"/>
                <a:gd name="connsiteY27" fmla="*/ 176923 h 1223068"/>
                <a:gd name="connsiteX28" fmla="*/ 1719096 w 2469065"/>
                <a:gd name="connsiteY28" fmla="*/ 160106 h 1223068"/>
                <a:gd name="connsiteX29" fmla="*/ 1713974 w 2469065"/>
                <a:gd name="connsiteY29" fmla="*/ 166679 h 1223068"/>
                <a:gd name="connsiteX30" fmla="*/ 1674454 w 2469065"/>
                <a:gd name="connsiteY30" fmla="*/ 149709 h 1223068"/>
                <a:gd name="connsiteX31" fmla="*/ 1595337 w 2469065"/>
                <a:gd name="connsiteY31" fmla="*/ 164768 h 1223068"/>
                <a:gd name="connsiteX32" fmla="*/ 1563308 w 2469065"/>
                <a:gd name="connsiteY32" fmla="*/ 138396 h 1223068"/>
                <a:gd name="connsiteX33" fmla="*/ 1548249 w 2469065"/>
                <a:gd name="connsiteY33" fmla="*/ 115769 h 1223068"/>
                <a:gd name="connsiteX34" fmla="*/ 1452238 w 2469065"/>
                <a:gd name="connsiteY34" fmla="*/ 155290 h 1223068"/>
                <a:gd name="connsiteX35" fmla="*/ 1397583 w 2469065"/>
                <a:gd name="connsiteY35" fmla="*/ 145887 h 1223068"/>
                <a:gd name="connsiteX36" fmla="*/ 1482356 w 2469065"/>
                <a:gd name="connsiteY36" fmla="*/ 91308 h 1223068"/>
                <a:gd name="connsiteX37" fmla="*/ 1504142 w 2469065"/>
                <a:gd name="connsiteY37" fmla="*/ 82899 h 1223068"/>
                <a:gd name="connsiteX38" fmla="*/ 1443371 w 2469065"/>
                <a:gd name="connsiteY38" fmla="*/ 74338 h 1223068"/>
                <a:gd name="connsiteX39" fmla="*/ 1406985 w 2469065"/>
                <a:gd name="connsiteY39" fmla="*/ 68070 h 1223068"/>
                <a:gd name="connsiteX40" fmla="*/ 1371822 w 2469065"/>
                <a:gd name="connsiteY40" fmla="*/ 54310 h 1223068"/>
                <a:gd name="connsiteX41" fmla="*/ 1332913 w 2469065"/>
                <a:gd name="connsiteY41" fmla="*/ 53010 h 1223068"/>
                <a:gd name="connsiteX42" fmla="*/ 1296527 w 2469065"/>
                <a:gd name="connsiteY42" fmla="*/ 40474 h 1223068"/>
                <a:gd name="connsiteX43" fmla="*/ 1278945 w 2469065"/>
                <a:gd name="connsiteY43" fmla="*/ 7833 h 1223068"/>
                <a:gd name="connsiteX44" fmla="*/ 1264345 w 2469065"/>
                <a:gd name="connsiteY44" fmla="*/ 26867 h 1223068"/>
                <a:gd name="connsiteX45" fmla="*/ 93947 w 2469065"/>
                <a:gd name="connsiteY45" fmla="*/ 33212 h 1223068"/>
                <a:gd name="connsiteX46" fmla="*/ 98075 w 2469065"/>
                <a:gd name="connsiteY46" fmla="*/ 38639 h 1223068"/>
                <a:gd name="connsiteX47" fmla="*/ 105566 w 2469065"/>
                <a:gd name="connsiteY47" fmla="*/ 82899 h 1223068"/>
                <a:gd name="connsiteX48" fmla="*/ 92418 w 2469065"/>
                <a:gd name="connsiteY48" fmla="*/ 126242 h 1223068"/>
                <a:gd name="connsiteX49" fmla="*/ 86761 w 2469065"/>
                <a:gd name="connsiteY49" fmla="*/ 104609 h 1223068"/>
                <a:gd name="connsiteX50" fmla="*/ 81105 w 2469065"/>
                <a:gd name="connsiteY50" fmla="*/ 78236 h 1223068"/>
                <a:gd name="connsiteX51" fmla="*/ 72849 w 2469065"/>
                <a:gd name="connsiteY51" fmla="*/ 62872 h 1223068"/>
                <a:gd name="connsiteX52" fmla="*/ 5733 w 2469065"/>
                <a:gd name="connsiteY52" fmla="*/ 62719 h 1223068"/>
                <a:gd name="connsiteX53" fmla="*/ 6650 w 2469065"/>
                <a:gd name="connsiteY53" fmla="*/ 66082 h 1223068"/>
                <a:gd name="connsiteX54" fmla="*/ 28283 w 2469065"/>
                <a:gd name="connsiteY54" fmla="*/ 122573 h 1223068"/>
                <a:gd name="connsiteX55" fmla="*/ 47088 w 2469065"/>
                <a:gd name="connsiteY55" fmla="*/ 162093 h 1223068"/>
                <a:gd name="connsiteX56" fmla="*/ 47088 w 2469065"/>
                <a:gd name="connsiteY56" fmla="*/ 176235 h 1223068"/>
                <a:gd name="connsiteX57" fmla="*/ 38603 w 2469065"/>
                <a:gd name="connsiteY57" fmla="*/ 214838 h 1223068"/>
                <a:gd name="connsiteX58" fmla="*/ 32029 w 2469065"/>
                <a:gd name="connsiteY58" fmla="*/ 319334 h 1223068"/>
                <a:gd name="connsiteX59" fmla="*/ 20716 w 2469065"/>
                <a:gd name="connsiteY59" fmla="*/ 385227 h 1223068"/>
                <a:gd name="connsiteX60" fmla="*/ 34857 w 2469065"/>
                <a:gd name="connsiteY60" fmla="*/ 453948 h 1223068"/>
                <a:gd name="connsiteX61" fmla="*/ 39597 w 2469065"/>
                <a:gd name="connsiteY61" fmla="*/ 509521 h 1223068"/>
                <a:gd name="connsiteX62" fmla="*/ 52821 w 2469065"/>
                <a:gd name="connsiteY62" fmla="*/ 565094 h 1223068"/>
                <a:gd name="connsiteX63" fmla="*/ 84850 w 2469065"/>
                <a:gd name="connsiteY63" fmla="*/ 601863 h 1223068"/>
                <a:gd name="connsiteX64" fmla="*/ 106483 w 2469065"/>
                <a:gd name="connsiteY64" fmla="*/ 625407 h 1223068"/>
                <a:gd name="connsiteX65" fmla="*/ 123453 w 2469065"/>
                <a:gd name="connsiteY65" fmla="*/ 651779 h 1223068"/>
                <a:gd name="connsiteX66" fmla="*/ 129110 w 2469065"/>
                <a:gd name="connsiteY66" fmla="*/ 684726 h 1223068"/>
                <a:gd name="connsiteX67" fmla="*/ 173370 w 2469065"/>
                <a:gd name="connsiteY67" fmla="*/ 732731 h 1223068"/>
                <a:gd name="connsiteX68" fmla="*/ 195003 w 2469065"/>
                <a:gd name="connsiteY68" fmla="*/ 772251 h 1223068"/>
                <a:gd name="connsiteX69" fmla="*/ 247747 w 2469065"/>
                <a:gd name="connsiteY69" fmla="*/ 793885 h 1223068"/>
                <a:gd name="connsiteX70" fmla="*/ 283522 w 2469065"/>
                <a:gd name="connsiteY70" fmla="*/ 801376 h 1223068"/>
                <a:gd name="connsiteX71" fmla="*/ 323042 w 2469065"/>
                <a:gd name="connsiteY71" fmla="*/ 848464 h 1223068"/>
                <a:gd name="connsiteX72" fmla="*/ 332598 w 2469065"/>
                <a:gd name="connsiteY72" fmla="*/ 875219 h 1223068"/>
                <a:gd name="connsiteX73" fmla="*/ 430214 w 2469065"/>
                <a:gd name="connsiteY73" fmla="*/ 862376 h 1223068"/>
                <a:gd name="connsiteX74" fmla="*/ 477531 w 2469065"/>
                <a:gd name="connsiteY74" fmla="*/ 887526 h 1223068"/>
                <a:gd name="connsiteX75" fmla="*/ 587148 w 2469065"/>
                <a:gd name="connsiteY75" fmla="*/ 925747 h 1223068"/>
                <a:gd name="connsiteX76" fmla="*/ 707850 w 2469065"/>
                <a:gd name="connsiteY76" fmla="*/ 924753 h 1223068"/>
                <a:gd name="connsiteX77" fmla="*/ 721915 w 2469065"/>
                <a:gd name="connsiteY77" fmla="*/ 906636 h 1223068"/>
                <a:gd name="connsiteX78" fmla="*/ 788343 w 2469065"/>
                <a:gd name="connsiteY78" fmla="*/ 906636 h 1223068"/>
                <a:gd name="connsiteX79" fmla="*/ 836654 w 2469065"/>
                <a:gd name="connsiteY79" fmla="*/ 949902 h 1223068"/>
                <a:gd name="connsiteX80" fmla="*/ 863791 w 2469065"/>
                <a:gd name="connsiteY80" fmla="*/ 983078 h 1223068"/>
                <a:gd name="connsiteX81" fmla="*/ 878850 w 2469065"/>
                <a:gd name="connsiteY81" fmla="*/ 1010215 h 1223068"/>
                <a:gd name="connsiteX82" fmla="*/ 928154 w 2469065"/>
                <a:gd name="connsiteY82" fmla="*/ 1035364 h 1223068"/>
                <a:gd name="connsiteX83" fmla="*/ 961330 w 2469065"/>
                <a:gd name="connsiteY83" fmla="*/ 996150 h 1223068"/>
                <a:gd name="connsiteX84" fmla="*/ 1036778 w 2469065"/>
                <a:gd name="connsiteY84" fmla="*/ 1039416 h 1223068"/>
                <a:gd name="connsiteX85" fmla="*/ 1076986 w 2469065"/>
                <a:gd name="connsiteY85" fmla="*/ 1096747 h 1223068"/>
                <a:gd name="connsiteX86" fmla="*/ 1087077 w 2469065"/>
                <a:gd name="connsiteY86" fmla="*/ 1128929 h 1223068"/>
                <a:gd name="connsiteX87" fmla="*/ 1099154 w 2469065"/>
                <a:gd name="connsiteY87" fmla="*/ 1155072 h 1223068"/>
                <a:gd name="connsiteX88" fmla="*/ 1158550 w 2469065"/>
                <a:gd name="connsiteY88" fmla="*/ 1176170 h 1223068"/>
                <a:gd name="connsiteX89" fmla="*/ 1176208 w 2469065"/>
                <a:gd name="connsiteY89" fmla="*/ 1182744 h 1223068"/>
                <a:gd name="connsiteX90" fmla="*/ 1163900 w 2469065"/>
                <a:gd name="connsiteY90" fmla="*/ 1128012 h 1223068"/>
                <a:gd name="connsiteX91" fmla="*/ 1174297 w 2469065"/>
                <a:gd name="connsiteY91" fmla="*/ 1087497 h 1223068"/>
                <a:gd name="connsiteX92" fmla="*/ 1205332 w 2469065"/>
                <a:gd name="connsiteY92" fmla="*/ 1061125 h 1223068"/>
                <a:gd name="connsiteX93" fmla="*/ 1230787 w 2469065"/>
                <a:gd name="connsiteY93" fmla="*/ 1051723 h 1223068"/>
                <a:gd name="connsiteX94" fmla="*/ 1272218 w 2469065"/>
                <a:gd name="connsiteY94" fmla="*/ 1016865 h 1223068"/>
                <a:gd name="connsiteX95" fmla="*/ 1292934 w 2469065"/>
                <a:gd name="connsiteY95" fmla="*/ 1008380 h 1223068"/>
                <a:gd name="connsiteX96" fmla="*/ 1319306 w 2469065"/>
                <a:gd name="connsiteY96" fmla="*/ 991486 h 1223068"/>
                <a:gd name="connsiteX97" fmla="*/ 1340939 w 2469065"/>
                <a:gd name="connsiteY97" fmla="*/ 993321 h 1223068"/>
                <a:gd name="connsiteX98" fmla="*/ 1361655 w 2469065"/>
                <a:gd name="connsiteY98" fmla="*/ 998061 h 1223068"/>
                <a:gd name="connsiteX99" fmla="*/ 1396512 w 2469065"/>
                <a:gd name="connsiteY99" fmla="*/ 998978 h 1223068"/>
                <a:gd name="connsiteX100" fmla="*/ 1424796 w 2469065"/>
                <a:gd name="connsiteY100" fmla="*/ 1012126 h 1223068"/>
                <a:gd name="connsiteX101" fmla="*/ 1460570 w 2469065"/>
                <a:gd name="connsiteY101" fmla="*/ 1022446 h 1223068"/>
                <a:gd name="connsiteX102" fmla="*/ 1479375 w 2469065"/>
                <a:gd name="connsiteY102" fmla="*/ 1007386 h 1223068"/>
                <a:gd name="connsiteX103" fmla="*/ 1517061 w 2469065"/>
                <a:gd name="connsiteY103" fmla="*/ 1033759 h 1223068"/>
                <a:gd name="connsiteX104" fmla="*/ 1507659 w 2469065"/>
                <a:gd name="connsiteY104" fmla="*/ 1012126 h 1223068"/>
                <a:gd name="connsiteX105" fmla="*/ 1499174 w 2469065"/>
                <a:gd name="connsiteY105" fmla="*/ 988582 h 1223068"/>
                <a:gd name="connsiteX106" fmla="*/ 1535866 w 2469065"/>
                <a:gd name="connsiteY106" fmla="*/ 969777 h 1223068"/>
                <a:gd name="connsiteX107" fmla="*/ 1565984 w 2469065"/>
                <a:gd name="connsiteY107" fmla="*/ 963203 h 1223068"/>
                <a:gd name="connsiteX108" fmla="*/ 1582954 w 2469065"/>
                <a:gd name="connsiteY108" fmla="*/ 974516 h 1223068"/>
                <a:gd name="connsiteX109" fmla="*/ 1639444 w 2469065"/>
                <a:gd name="connsiteY109" fmla="*/ 967942 h 1223068"/>
                <a:gd name="connsiteX110" fmla="*/ 1678964 w 2469065"/>
                <a:gd name="connsiteY110" fmla="*/ 996226 h 1223068"/>
                <a:gd name="connsiteX111" fmla="*/ 1708165 w 2469065"/>
                <a:gd name="connsiteY111" fmla="*/ 1000965 h 1223068"/>
                <a:gd name="connsiteX112" fmla="*/ 1747685 w 2469065"/>
                <a:gd name="connsiteY112" fmla="*/ 987741 h 1223068"/>
                <a:gd name="connsiteX113" fmla="*/ 1790034 w 2469065"/>
                <a:gd name="connsiteY113" fmla="*/ 1034829 h 1223068"/>
                <a:gd name="connsiteX114" fmla="*/ 1790951 w 2469065"/>
                <a:gd name="connsiteY114" fmla="*/ 1082835 h 1223068"/>
                <a:gd name="connsiteX115" fmla="*/ 1808839 w 2469065"/>
                <a:gd name="connsiteY115" fmla="*/ 1125260 h 1223068"/>
                <a:gd name="connsiteX116" fmla="*/ 1825809 w 2469065"/>
                <a:gd name="connsiteY116" fmla="*/ 1169520 h 1223068"/>
                <a:gd name="connsiteX117" fmla="*/ 1855009 w 2469065"/>
                <a:gd name="connsiteY117" fmla="*/ 1206212 h 1223068"/>
                <a:gd name="connsiteX118" fmla="*/ 1887038 w 2469065"/>
                <a:gd name="connsiteY118" fmla="*/ 1211868 h 1223068"/>
                <a:gd name="connsiteX119" fmla="*/ 1905843 w 2469065"/>
                <a:gd name="connsiteY119" fmla="*/ 1161952 h 1223068"/>
                <a:gd name="connsiteX120" fmla="*/ 1882299 w 2469065"/>
                <a:gd name="connsiteY120" fmla="*/ 1076261 h 1223068"/>
                <a:gd name="connsiteX121" fmla="*/ 1870068 w 2469065"/>
                <a:gd name="connsiteY121" fmla="*/ 1035823 h 1223068"/>
                <a:gd name="connsiteX122" fmla="*/ 1846524 w 2469065"/>
                <a:gd name="connsiteY122" fmla="*/ 952960 h 1223068"/>
                <a:gd name="connsiteX123" fmla="*/ 1896441 w 2469065"/>
                <a:gd name="connsiteY123" fmla="*/ 864440 h 1223068"/>
                <a:gd name="connsiteX124" fmla="*/ 1934127 w 2469065"/>
                <a:gd name="connsiteY124" fmla="*/ 842807 h 1223068"/>
                <a:gd name="connsiteX125" fmla="*/ 1968984 w 2469065"/>
                <a:gd name="connsiteY125" fmla="*/ 808944 h 1223068"/>
                <a:gd name="connsiteX126" fmla="*/ 1994439 w 2469065"/>
                <a:gd name="connsiteY126" fmla="*/ 799541 h 1223068"/>
                <a:gd name="connsiteX127" fmla="*/ 2039616 w 2469065"/>
                <a:gd name="connsiteY127" fmla="*/ 768429 h 1223068"/>
                <a:gd name="connsiteX128" fmla="*/ 2043361 w 2469065"/>
                <a:gd name="connsiteY128" fmla="*/ 740146 h 1223068"/>
                <a:gd name="connsiteX129" fmla="*/ 2053681 w 2469065"/>
                <a:gd name="connsiteY129" fmla="*/ 725087 h 1223068"/>
                <a:gd name="connsiteX130" fmla="*/ 2082882 w 2469065"/>
                <a:gd name="connsiteY130" fmla="*/ 726998 h 1223068"/>
                <a:gd name="connsiteX131" fmla="*/ 2093278 w 2469065"/>
                <a:gd name="connsiteY131" fmla="*/ 701543 h 1223068"/>
                <a:gd name="connsiteX132" fmla="*/ 2080054 w 2469065"/>
                <a:gd name="connsiteY132" fmla="*/ 687401 h 1223068"/>
                <a:gd name="connsiteX133" fmla="*/ 2064995 w 2469065"/>
                <a:gd name="connsiteY133" fmla="*/ 658200 h 1223068"/>
                <a:gd name="connsiteX134" fmla="*/ 2064077 w 2469065"/>
                <a:gd name="connsiteY134" fmla="*/ 637484 h 1223068"/>
                <a:gd name="connsiteX135" fmla="*/ 2036788 w 2469065"/>
                <a:gd name="connsiteY135" fmla="*/ 601710 h 1223068"/>
                <a:gd name="connsiteX136" fmla="*/ 2053758 w 2469065"/>
                <a:gd name="connsiteY136" fmla="*/ 586651 h 1223068"/>
                <a:gd name="connsiteX137" fmla="*/ 2060331 w 2469065"/>
                <a:gd name="connsiteY137" fmla="*/ 531078 h 1223068"/>
                <a:gd name="connsiteX138" fmla="*/ 2074473 w 2469065"/>
                <a:gd name="connsiteY138" fmla="*/ 531078 h 1223068"/>
                <a:gd name="connsiteX139" fmla="*/ 2070728 w 2469065"/>
                <a:gd name="connsiteY139" fmla="*/ 572509 h 1223068"/>
                <a:gd name="connsiteX140" fmla="*/ 2082041 w 2469065"/>
                <a:gd name="connsiteY140" fmla="*/ 623343 h 1223068"/>
                <a:gd name="connsiteX141" fmla="*/ 2100846 w 2469065"/>
                <a:gd name="connsiteY141" fmla="*/ 611112 h 1223068"/>
                <a:gd name="connsiteX142" fmla="*/ 2107420 w 2469065"/>
                <a:gd name="connsiteY142" fmla="*/ 555539 h 1223068"/>
                <a:gd name="connsiteX143" fmla="*/ 2109331 w 2469065"/>
                <a:gd name="connsiteY143" fmla="*/ 537652 h 1223068"/>
                <a:gd name="connsiteX144" fmla="*/ 2139449 w 2469065"/>
                <a:gd name="connsiteY144" fmla="*/ 535740 h 1223068"/>
                <a:gd name="connsiteX145" fmla="*/ 2162076 w 2469065"/>
                <a:gd name="connsiteY145" fmla="*/ 482996 h 1223068"/>
                <a:gd name="connsiteX146" fmla="*/ 2185620 w 2469065"/>
                <a:gd name="connsiteY146" fmla="*/ 470765 h 1223068"/>
                <a:gd name="connsiteX147" fmla="*/ 2247767 w 2469065"/>
                <a:gd name="connsiteY147" fmla="*/ 453795 h 1223068"/>
                <a:gd name="connsiteX148" fmla="*/ 2182791 w 2469065"/>
                <a:gd name="connsiteY148" fmla="*/ 451884 h 1223068"/>
                <a:gd name="connsiteX149" fmla="*/ 2251512 w 2469065"/>
                <a:gd name="connsiteY149" fmla="*/ 430251 h 1223068"/>
                <a:gd name="connsiteX150" fmla="*/ 2272228 w 2469065"/>
                <a:gd name="connsiteY150" fmla="*/ 412363 h 1223068"/>
                <a:gd name="connsiteX151" fmla="*/ 2308003 w 2469065"/>
                <a:gd name="connsiteY151" fmla="*/ 415192 h 1223068"/>
                <a:gd name="connsiteX152" fmla="*/ 2296689 w 2469065"/>
                <a:gd name="connsiteY152" fmla="*/ 382245 h 1223068"/>
                <a:gd name="connsiteX153" fmla="*/ 2302346 w 2469065"/>
                <a:gd name="connsiteY153" fmla="*/ 360612 h 1223068"/>
                <a:gd name="connsiteX154" fmla="*/ 2329636 w 2469065"/>
                <a:gd name="connsiteY154" fmla="*/ 314442 h 1223068"/>
                <a:gd name="connsiteX155" fmla="*/ 2354097 w 2469065"/>
                <a:gd name="connsiteY155" fmla="*/ 299383 h 1223068"/>
                <a:gd name="connsiteX156" fmla="*/ 2385132 w 2469065"/>
                <a:gd name="connsiteY156" fmla="*/ 268347 h 1223068"/>
                <a:gd name="connsiteX157" fmla="*/ 2437877 w 2469065"/>
                <a:gd name="connsiteY157" fmla="*/ 270258 h 1223068"/>
                <a:gd name="connsiteX158" fmla="*/ 2469600 w 2469065"/>
                <a:gd name="connsiteY158" fmla="*/ 246485 h 1223068"/>
                <a:gd name="connsiteX159" fmla="*/ 2434055 w 2469065"/>
                <a:gd name="connsiteY159" fmla="*/ 128306 h 1223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</a:cxnLst>
              <a:rect l="l" t="t" r="r" b="b"/>
              <a:pathLst>
                <a:path w="2469065" h="1223068">
                  <a:moveTo>
                    <a:pt x="2434055" y="128306"/>
                  </a:moveTo>
                  <a:cubicBezTo>
                    <a:pt x="2432832" y="115769"/>
                    <a:pt x="2395146" y="125783"/>
                    <a:pt x="2377564" y="112024"/>
                  </a:cubicBezTo>
                  <a:cubicBezTo>
                    <a:pt x="2359983" y="98188"/>
                    <a:pt x="2329865" y="161023"/>
                    <a:pt x="2323597" y="187395"/>
                  </a:cubicBezTo>
                  <a:cubicBezTo>
                    <a:pt x="2317329" y="213768"/>
                    <a:pt x="2270852" y="242586"/>
                    <a:pt x="2270852" y="242586"/>
                  </a:cubicBezTo>
                  <a:cubicBezTo>
                    <a:pt x="2270852" y="242586"/>
                    <a:pt x="2136468" y="243886"/>
                    <a:pt x="2125231" y="243886"/>
                  </a:cubicBezTo>
                  <a:cubicBezTo>
                    <a:pt x="2117357" y="243886"/>
                    <a:pt x="2086551" y="270488"/>
                    <a:pt x="2068358" y="286769"/>
                  </a:cubicBezTo>
                  <a:cubicBezTo>
                    <a:pt x="2068893" y="287458"/>
                    <a:pt x="2069428" y="288222"/>
                    <a:pt x="2069963" y="289063"/>
                  </a:cubicBezTo>
                  <a:cubicBezTo>
                    <a:pt x="2083570" y="313601"/>
                    <a:pt x="2034189" y="328583"/>
                    <a:pt x="1987101" y="330494"/>
                  </a:cubicBezTo>
                  <a:cubicBezTo>
                    <a:pt x="1972577" y="331029"/>
                    <a:pt x="1961722" y="332558"/>
                    <a:pt x="1953313" y="333705"/>
                  </a:cubicBezTo>
                  <a:cubicBezTo>
                    <a:pt x="1954995" y="339438"/>
                    <a:pt x="1956218" y="345783"/>
                    <a:pt x="1955683" y="350522"/>
                  </a:cubicBezTo>
                  <a:cubicBezTo>
                    <a:pt x="1955377" y="353503"/>
                    <a:pt x="1950256" y="357249"/>
                    <a:pt x="1943070" y="361071"/>
                  </a:cubicBezTo>
                  <a:cubicBezTo>
                    <a:pt x="1935885" y="375671"/>
                    <a:pt x="1878095" y="403878"/>
                    <a:pt x="1845760" y="420848"/>
                  </a:cubicBezTo>
                  <a:cubicBezTo>
                    <a:pt x="1809985" y="439653"/>
                    <a:pt x="1760986" y="430251"/>
                    <a:pt x="1760986" y="401967"/>
                  </a:cubicBezTo>
                  <a:cubicBezTo>
                    <a:pt x="1760986" y="373760"/>
                    <a:pt x="1787358" y="379417"/>
                    <a:pt x="1793015" y="392565"/>
                  </a:cubicBezTo>
                  <a:cubicBezTo>
                    <a:pt x="1795156" y="397457"/>
                    <a:pt x="1801500" y="393941"/>
                    <a:pt x="1810138" y="387749"/>
                  </a:cubicBezTo>
                  <a:cubicBezTo>
                    <a:pt x="1801194" y="379035"/>
                    <a:pt x="1801347" y="365122"/>
                    <a:pt x="1803258" y="354497"/>
                  </a:cubicBezTo>
                  <a:cubicBezTo>
                    <a:pt x="1792480" y="349758"/>
                    <a:pt x="1809297" y="307638"/>
                    <a:pt x="1787435" y="300376"/>
                  </a:cubicBezTo>
                  <a:cubicBezTo>
                    <a:pt x="1764808" y="292808"/>
                    <a:pt x="1738436" y="332405"/>
                    <a:pt x="1742258" y="307867"/>
                  </a:cubicBezTo>
                  <a:cubicBezTo>
                    <a:pt x="1746004" y="283406"/>
                    <a:pt x="1779944" y="262690"/>
                    <a:pt x="1759228" y="230661"/>
                  </a:cubicBezTo>
                  <a:cubicBezTo>
                    <a:pt x="1738512" y="198632"/>
                    <a:pt x="1700826" y="198632"/>
                    <a:pt x="1693335" y="223094"/>
                  </a:cubicBezTo>
                  <a:cubicBezTo>
                    <a:pt x="1685767" y="247631"/>
                    <a:pt x="1659472" y="236242"/>
                    <a:pt x="1649993" y="255123"/>
                  </a:cubicBezTo>
                  <a:cubicBezTo>
                    <a:pt x="1640591" y="274004"/>
                    <a:pt x="1631188" y="315435"/>
                    <a:pt x="1638680" y="345553"/>
                  </a:cubicBezTo>
                  <a:cubicBezTo>
                    <a:pt x="1646171" y="375671"/>
                    <a:pt x="1636769" y="390730"/>
                    <a:pt x="1608562" y="407700"/>
                  </a:cubicBezTo>
                  <a:cubicBezTo>
                    <a:pt x="1580278" y="424671"/>
                    <a:pt x="1565525" y="381787"/>
                    <a:pt x="1576533" y="326749"/>
                  </a:cubicBezTo>
                  <a:cubicBezTo>
                    <a:pt x="1584100" y="289063"/>
                    <a:pt x="1604816" y="253288"/>
                    <a:pt x="1585935" y="253288"/>
                  </a:cubicBezTo>
                  <a:cubicBezTo>
                    <a:pt x="1567130" y="253288"/>
                    <a:pt x="1610396" y="208111"/>
                    <a:pt x="1649993" y="198709"/>
                  </a:cubicBezTo>
                  <a:cubicBezTo>
                    <a:pt x="1689513" y="189306"/>
                    <a:pt x="1738512" y="193052"/>
                    <a:pt x="1738512" y="181738"/>
                  </a:cubicBezTo>
                  <a:cubicBezTo>
                    <a:pt x="1738512" y="179445"/>
                    <a:pt x="1740270" y="177916"/>
                    <a:pt x="1743328" y="176923"/>
                  </a:cubicBezTo>
                  <a:cubicBezTo>
                    <a:pt x="1735225" y="170578"/>
                    <a:pt x="1726282" y="164616"/>
                    <a:pt x="1719096" y="160106"/>
                  </a:cubicBezTo>
                  <a:cubicBezTo>
                    <a:pt x="1718332" y="162475"/>
                    <a:pt x="1716803" y="164768"/>
                    <a:pt x="1713974" y="166679"/>
                  </a:cubicBezTo>
                  <a:cubicBezTo>
                    <a:pt x="1698457" y="177534"/>
                    <a:pt x="1702661" y="149709"/>
                    <a:pt x="1674454" y="149709"/>
                  </a:cubicBezTo>
                  <a:cubicBezTo>
                    <a:pt x="1646171" y="149709"/>
                    <a:pt x="1617964" y="176082"/>
                    <a:pt x="1595337" y="164768"/>
                  </a:cubicBezTo>
                  <a:cubicBezTo>
                    <a:pt x="1572710" y="153455"/>
                    <a:pt x="1584024" y="138396"/>
                    <a:pt x="1563308" y="138396"/>
                  </a:cubicBezTo>
                  <a:cubicBezTo>
                    <a:pt x="1542592" y="138396"/>
                    <a:pt x="1578367" y="98876"/>
                    <a:pt x="1548249" y="115769"/>
                  </a:cubicBezTo>
                  <a:cubicBezTo>
                    <a:pt x="1518131" y="132739"/>
                    <a:pt x="1472954" y="174171"/>
                    <a:pt x="1452238" y="155290"/>
                  </a:cubicBezTo>
                  <a:cubicBezTo>
                    <a:pt x="1431523" y="136485"/>
                    <a:pt x="1412718" y="160946"/>
                    <a:pt x="1397583" y="145887"/>
                  </a:cubicBezTo>
                  <a:cubicBezTo>
                    <a:pt x="1382524" y="130828"/>
                    <a:pt x="1450327" y="89397"/>
                    <a:pt x="1482356" y="91308"/>
                  </a:cubicBezTo>
                  <a:cubicBezTo>
                    <a:pt x="1490230" y="91767"/>
                    <a:pt x="1497415" y="88327"/>
                    <a:pt x="1504142" y="82899"/>
                  </a:cubicBezTo>
                  <a:cubicBezTo>
                    <a:pt x="1487325" y="76707"/>
                    <a:pt x="1452544" y="63177"/>
                    <a:pt x="1443371" y="74338"/>
                  </a:cubicBezTo>
                  <a:cubicBezTo>
                    <a:pt x="1432058" y="88097"/>
                    <a:pt x="1415776" y="79306"/>
                    <a:pt x="1406985" y="68070"/>
                  </a:cubicBezTo>
                  <a:cubicBezTo>
                    <a:pt x="1398194" y="56756"/>
                    <a:pt x="1386881" y="71815"/>
                    <a:pt x="1371822" y="54310"/>
                  </a:cubicBezTo>
                  <a:cubicBezTo>
                    <a:pt x="1356763" y="36728"/>
                    <a:pt x="1341704" y="49265"/>
                    <a:pt x="1332913" y="53010"/>
                  </a:cubicBezTo>
                  <a:cubicBezTo>
                    <a:pt x="1324122" y="56756"/>
                    <a:pt x="1312809" y="46742"/>
                    <a:pt x="1296527" y="40474"/>
                  </a:cubicBezTo>
                  <a:cubicBezTo>
                    <a:pt x="1280168" y="34206"/>
                    <a:pt x="1292781" y="17847"/>
                    <a:pt x="1278945" y="7833"/>
                  </a:cubicBezTo>
                  <a:cubicBezTo>
                    <a:pt x="1265109" y="-2181"/>
                    <a:pt x="1264345" y="26867"/>
                    <a:pt x="1264345" y="26867"/>
                  </a:cubicBezTo>
                  <a:lnTo>
                    <a:pt x="93947" y="33212"/>
                  </a:lnTo>
                  <a:cubicBezTo>
                    <a:pt x="95246" y="35200"/>
                    <a:pt x="96622" y="37111"/>
                    <a:pt x="98075" y="38639"/>
                  </a:cubicBezTo>
                  <a:cubicBezTo>
                    <a:pt x="112216" y="53698"/>
                    <a:pt x="100903" y="65012"/>
                    <a:pt x="105566" y="82899"/>
                  </a:cubicBezTo>
                  <a:cubicBezTo>
                    <a:pt x="110305" y="100787"/>
                    <a:pt x="106483" y="126242"/>
                    <a:pt x="92418" y="126242"/>
                  </a:cubicBezTo>
                  <a:cubicBezTo>
                    <a:pt x="78276" y="126242"/>
                    <a:pt x="76442" y="110265"/>
                    <a:pt x="86761" y="104609"/>
                  </a:cubicBezTo>
                  <a:cubicBezTo>
                    <a:pt x="97157" y="98952"/>
                    <a:pt x="91501" y="78236"/>
                    <a:pt x="81105" y="78236"/>
                  </a:cubicBezTo>
                  <a:cubicBezTo>
                    <a:pt x="75066" y="78236"/>
                    <a:pt x="72620" y="71127"/>
                    <a:pt x="72849" y="62872"/>
                  </a:cubicBezTo>
                  <a:cubicBezTo>
                    <a:pt x="53662" y="68146"/>
                    <a:pt x="31570" y="65776"/>
                    <a:pt x="5733" y="62719"/>
                  </a:cubicBezTo>
                  <a:cubicBezTo>
                    <a:pt x="6192" y="63789"/>
                    <a:pt x="6574" y="64859"/>
                    <a:pt x="6650" y="66082"/>
                  </a:cubicBezTo>
                  <a:cubicBezTo>
                    <a:pt x="7568" y="77395"/>
                    <a:pt x="13224" y="102774"/>
                    <a:pt x="28283" y="122573"/>
                  </a:cubicBezTo>
                  <a:cubicBezTo>
                    <a:pt x="43342" y="142371"/>
                    <a:pt x="33023" y="154602"/>
                    <a:pt x="47088" y="162093"/>
                  </a:cubicBezTo>
                  <a:cubicBezTo>
                    <a:pt x="61230" y="169584"/>
                    <a:pt x="60236" y="178069"/>
                    <a:pt x="47088" y="176235"/>
                  </a:cubicBezTo>
                  <a:cubicBezTo>
                    <a:pt x="33940" y="174400"/>
                    <a:pt x="43342" y="186631"/>
                    <a:pt x="38603" y="214838"/>
                  </a:cubicBezTo>
                  <a:cubicBezTo>
                    <a:pt x="33864" y="243121"/>
                    <a:pt x="34857" y="301446"/>
                    <a:pt x="32029" y="319334"/>
                  </a:cubicBezTo>
                  <a:cubicBezTo>
                    <a:pt x="29201" y="337221"/>
                    <a:pt x="8485" y="366422"/>
                    <a:pt x="20716" y="385227"/>
                  </a:cubicBezTo>
                  <a:cubicBezTo>
                    <a:pt x="32946" y="404031"/>
                    <a:pt x="41431" y="430404"/>
                    <a:pt x="34857" y="453948"/>
                  </a:cubicBezTo>
                  <a:cubicBezTo>
                    <a:pt x="28283" y="477492"/>
                    <a:pt x="29201" y="491634"/>
                    <a:pt x="39597" y="509521"/>
                  </a:cubicBezTo>
                  <a:cubicBezTo>
                    <a:pt x="49993" y="527408"/>
                    <a:pt x="41508" y="558520"/>
                    <a:pt x="52821" y="565094"/>
                  </a:cubicBezTo>
                  <a:cubicBezTo>
                    <a:pt x="64135" y="571745"/>
                    <a:pt x="74454" y="584892"/>
                    <a:pt x="84850" y="601863"/>
                  </a:cubicBezTo>
                  <a:cubicBezTo>
                    <a:pt x="95170" y="618833"/>
                    <a:pt x="104649" y="608437"/>
                    <a:pt x="106483" y="625407"/>
                  </a:cubicBezTo>
                  <a:cubicBezTo>
                    <a:pt x="108394" y="642377"/>
                    <a:pt x="108394" y="645205"/>
                    <a:pt x="123453" y="651779"/>
                  </a:cubicBezTo>
                  <a:cubicBezTo>
                    <a:pt x="138512" y="658353"/>
                    <a:pt x="129110" y="675323"/>
                    <a:pt x="129110" y="684726"/>
                  </a:cubicBezTo>
                  <a:cubicBezTo>
                    <a:pt x="129110" y="694128"/>
                    <a:pt x="148908" y="711098"/>
                    <a:pt x="173370" y="732731"/>
                  </a:cubicBezTo>
                  <a:cubicBezTo>
                    <a:pt x="197831" y="754364"/>
                    <a:pt x="177115" y="772251"/>
                    <a:pt x="195003" y="772251"/>
                  </a:cubicBezTo>
                  <a:cubicBezTo>
                    <a:pt x="212890" y="772251"/>
                    <a:pt x="229860" y="782571"/>
                    <a:pt x="247747" y="793885"/>
                  </a:cubicBezTo>
                  <a:cubicBezTo>
                    <a:pt x="265635" y="805198"/>
                    <a:pt x="271291" y="798624"/>
                    <a:pt x="283522" y="801376"/>
                  </a:cubicBezTo>
                  <a:cubicBezTo>
                    <a:pt x="295753" y="804204"/>
                    <a:pt x="318379" y="830577"/>
                    <a:pt x="323042" y="848464"/>
                  </a:cubicBezTo>
                  <a:cubicBezTo>
                    <a:pt x="325259" y="856873"/>
                    <a:pt x="328164" y="865740"/>
                    <a:pt x="332598" y="875219"/>
                  </a:cubicBezTo>
                  <a:lnTo>
                    <a:pt x="430214" y="862376"/>
                  </a:lnTo>
                  <a:cubicBezTo>
                    <a:pt x="430214" y="862376"/>
                    <a:pt x="460408" y="883551"/>
                    <a:pt x="477531" y="887526"/>
                  </a:cubicBezTo>
                  <a:cubicBezTo>
                    <a:pt x="494654" y="891501"/>
                    <a:pt x="587148" y="925747"/>
                    <a:pt x="587148" y="925747"/>
                  </a:cubicBezTo>
                  <a:lnTo>
                    <a:pt x="707850" y="924753"/>
                  </a:lnTo>
                  <a:lnTo>
                    <a:pt x="721915" y="906636"/>
                  </a:lnTo>
                  <a:lnTo>
                    <a:pt x="788343" y="906636"/>
                  </a:lnTo>
                  <a:cubicBezTo>
                    <a:pt x="788343" y="906636"/>
                    <a:pt x="830615" y="947915"/>
                    <a:pt x="836654" y="949902"/>
                  </a:cubicBezTo>
                  <a:cubicBezTo>
                    <a:pt x="842693" y="951890"/>
                    <a:pt x="863791" y="971000"/>
                    <a:pt x="863791" y="983078"/>
                  </a:cubicBezTo>
                  <a:cubicBezTo>
                    <a:pt x="863791" y="995156"/>
                    <a:pt x="868836" y="1005170"/>
                    <a:pt x="878850" y="1010215"/>
                  </a:cubicBezTo>
                  <a:cubicBezTo>
                    <a:pt x="888940" y="1015260"/>
                    <a:pt x="923109" y="1037352"/>
                    <a:pt x="928154" y="1035364"/>
                  </a:cubicBezTo>
                  <a:cubicBezTo>
                    <a:pt x="933200" y="1033377"/>
                    <a:pt x="943213" y="995156"/>
                    <a:pt x="961330" y="996150"/>
                  </a:cubicBezTo>
                  <a:cubicBezTo>
                    <a:pt x="979447" y="997143"/>
                    <a:pt x="1028752" y="1011209"/>
                    <a:pt x="1036778" y="1039416"/>
                  </a:cubicBezTo>
                  <a:cubicBezTo>
                    <a:pt x="1044804" y="1067623"/>
                    <a:pt x="1068960" y="1090708"/>
                    <a:pt x="1076986" y="1096747"/>
                  </a:cubicBezTo>
                  <a:cubicBezTo>
                    <a:pt x="1085013" y="1102786"/>
                    <a:pt x="1081038" y="1119909"/>
                    <a:pt x="1087077" y="1128929"/>
                  </a:cubicBezTo>
                  <a:cubicBezTo>
                    <a:pt x="1093116" y="1138026"/>
                    <a:pt x="1092122" y="1155072"/>
                    <a:pt x="1099154" y="1155072"/>
                  </a:cubicBezTo>
                  <a:cubicBezTo>
                    <a:pt x="1106187" y="1155072"/>
                    <a:pt x="1142420" y="1177240"/>
                    <a:pt x="1158550" y="1176170"/>
                  </a:cubicBezTo>
                  <a:cubicBezTo>
                    <a:pt x="1163365" y="1175864"/>
                    <a:pt x="1169710" y="1178769"/>
                    <a:pt x="1176208" y="1182744"/>
                  </a:cubicBezTo>
                  <a:cubicBezTo>
                    <a:pt x="1178195" y="1149110"/>
                    <a:pt x="1143567" y="1143453"/>
                    <a:pt x="1163900" y="1128012"/>
                  </a:cubicBezTo>
                  <a:cubicBezTo>
                    <a:pt x="1187444" y="1110124"/>
                    <a:pt x="1162983" y="1095065"/>
                    <a:pt x="1174297" y="1087497"/>
                  </a:cubicBezTo>
                  <a:cubicBezTo>
                    <a:pt x="1185610" y="1080006"/>
                    <a:pt x="1205332" y="1072439"/>
                    <a:pt x="1205332" y="1061125"/>
                  </a:cubicBezTo>
                  <a:cubicBezTo>
                    <a:pt x="1205332" y="1049812"/>
                    <a:pt x="1215728" y="1049812"/>
                    <a:pt x="1230787" y="1051723"/>
                  </a:cubicBezTo>
                  <a:cubicBezTo>
                    <a:pt x="1245846" y="1053557"/>
                    <a:pt x="1274129" y="1027185"/>
                    <a:pt x="1272218" y="1016865"/>
                  </a:cubicBezTo>
                  <a:cubicBezTo>
                    <a:pt x="1270307" y="1006469"/>
                    <a:pt x="1275047" y="1004634"/>
                    <a:pt x="1292934" y="1008380"/>
                  </a:cubicBezTo>
                  <a:cubicBezTo>
                    <a:pt x="1310821" y="1012126"/>
                    <a:pt x="1307993" y="987664"/>
                    <a:pt x="1319306" y="991486"/>
                  </a:cubicBezTo>
                  <a:cubicBezTo>
                    <a:pt x="1330620" y="995232"/>
                    <a:pt x="1340022" y="1001806"/>
                    <a:pt x="1340939" y="993321"/>
                  </a:cubicBezTo>
                  <a:cubicBezTo>
                    <a:pt x="1341857" y="984836"/>
                    <a:pt x="1353170" y="986747"/>
                    <a:pt x="1361655" y="998061"/>
                  </a:cubicBezTo>
                  <a:cubicBezTo>
                    <a:pt x="1370140" y="1009374"/>
                    <a:pt x="1394601" y="1012202"/>
                    <a:pt x="1396512" y="998978"/>
                  </a:cubicBezTo>
                  <a:cubicBezTo>
                    <a:pt x="1398423" y="985830"/>
                    <a:pt x="1412565" y="998978"/>
                    <a:pt x="1424796" y="1012126"/>
                  </a:cubicBezTo>
                  <a:cubicBezTo>
                    <a:pt x="1437027" y="1025274"/>
                    <a:pt x="1442683" y="1021528"/>
                    <a:pt x="1460570" y="1022446"/>
                  </a:cubicBezTo>
                  <a:cubicBezTo>
                    <a:pt x="1478458" y="1023363"/>
                    <a:pt x="1478458" y="1018700"/>
                    <a:pt x="1479375" y="1007386"/>
                  </a:cubicBezTo>
                  <a:cubicBezTo>
                    <a:pt x="1480293" y="996073"/>
                    <a:pt x="1499174" y="1031848"/>
                    <a:pt x="1517061" y="1033759"/>
                  </a:cubicBezTo>
                  <a:cubicBezTo>
                    <a:pt x="1534948" y="1035670"/>
                    <a:pt x="1520806" y="1022446"/>
                    <a:pt x="1507659" y="1012126"/>
                  </a:cubicBezTo>
                  <a:cubicBezTo>
                    <a:pt x="1494434" y="1001806"/>
                    <a:pt x="1510487" y="997067"/>
                    <a:pt x="1499174" y="988582"/>
                  </a:cubicBezTo>
                  <a:cubicBezTo>
                    <a:pt x="1487860" y="980097"/>
                    <a:pt x="1513315" y="968783"/>
                    <a:pt x="1535866" y="969777"/>
                  </a:cubicBezTo>
                  <a:cubicBezTo>
                    <a:pt x="1558492" y="970694"/>
                    <a:pt x="1557498" y="976351"/>
                    <a:pt x="1565984" y="963203"/>
                  </a:cubicBezTo>
                  <a:cubicBezTo>
                    <a:pt x="1574468" y="949979"/>
                    <a:pt x="1582954" y="963203"/>
                    <a:pt x="1582954" y="974516"/>
                  </a:cubicBezTo>
                  <a:cubicBezTo>
                    <a:pt x="1582954" y="985830"/>
                    <a:pt x="1619645" y="967942"/>
                    <a:pt x="1639444" y="967942"/>
                  </a:cubicBezTo>
                  <a:cubicBezTo>
                    <a:pt x="1659242" y="967942"/>
                    <a:pt x="1677130" y="984836"/>
                    <a:pt x="1678964" y="996226"/>
                  </a:cubicBezTo>
                  <a:cubicBezTo>
                    <a:pt x="1680875" y="1007539"/>
                    <a:pt x="1694023" y="1013196"/>
                    <a:pt x="1708165" y="1000965"/>
                  </a:cubicBezTo>
                  <a:cubicBezTo>
                    <a:pt x="1722307" y="988735"/>
                    <a:pt x="1734537" y="974593"/>
                    <a:pt x="1747685" y="987741"/>
                  </a:cubicBezTo>
                  <a:cubicBezTo>
                    <a:pt x="1760833" y="1000965"/>
                    <a:pt x="1774058" y="1018853"/>
                    <a:pt x="1790034" y="1034829"/>
                  </a:cubicBezTo>
                  <a:cubicBezTo>
                    <a:pt x="1806010" y="1050805"/>
                    <a:pt x="1782466" y="1070604"/>
                    <a:pt x="1790951" y="1082835"/>
                  </a:cubicBezTo>
                  <a:cubicBezTo>
                    <a:pt x="1799436" y="1095065"/>
                    <a:pt x="1790034" y="1112035"/>
                    <a:pt x="1808839" y="1125260"/>
                  </a:cubicBezTo>
                  <a:cubicBezTo>
                    <a:pt x="1827643" y="1138408"/>
                    <a:pt x="1810750" y="1165774"/>
                    <a:pt x="1825809" y="1169520"/>
                  </a:cubicBezTo>
                  <a:cubicBezTo>
                    <a:pt x="1840868" y="1173265"/>
                    <a:pt x="1853098" y="1196809"/>
                    <a:pt x="1855009" y="1206212"/>
                  </a:cubicBezTo>
                  <a:cubicBezTo>
                    <a:pt x="1856920" y="1215614"/>
                    <a:pt x="1885127" y="1227921"/>
                    <a:pt x="1887038" y="1211868"/>
                  </a:cubicBezTo>
                  <a:cubicBezTo>
                    <a:pt x="1888949" y="1195892"/>
                    <a:pt x="1904008" y="1177011"/>
                    <a:pt x="1905843" y="1161952"/>
                  </a:cubicBezTo>
                  <a:cubicBezTo>
                    <a:pt x="1907754" y="1146893"/>
                    <a:pt x="1894530" y="1093231"/>
                    <a:pt x="1882299" y="1076261"/>
                  </a:cubicBezTo>
                  <a:cubicBezTo>
                    <a:pt x="1870068" y="1059291"/>
                    <a:pt x="1885127" y="1055545"/>
                    <a:pt x="1870068" y="1035823"/>
                  </a:cubicBezTo>
                  <a:cubicBezTo>
                    <a:pt x="1855009" y="1016024"/>
                    <a:pt x="1845607" y="981167"/>
                    <a:pt x="1846524" y="952960"/>
                  </a:cubicBezTo>
                  <a:cubicBezTo>
                    <a:pt x="1847442" y="924676"/>
                    <a:pt x="1880464" y="878582"/>
                    <a:pt x="1896441" y="864440"/>
                  </a:cubicBezTo>
                  <a:cubicBezTo>
                    <a:pt x="1912417" y="850298"/>
                    <a:pt x="1930304" y="857866"/>
                    <a:pt x="1934127" y="842807"/>
                  </a:cubicBezTo>
                  <a:cubicBezTo>
                    <a:pt x="1937872" y="827748"/>
                    <a:pt x="1957670" y="808944"/>
                    <a:pt x="1968984" y="808944"/>
                  </a:cubicBezTo>
                  <a:cubicBezTo>
                    <a:pt x="1980297" y="808944"/>
                    <a:pt x="1992528" y="811772"/>
                    <a:pt x="1994439" y="799541"/>
                  </a:cubicBezTo>
                  <a:cubicBezTo>
                    <a:pt x="1996350" y="787310"/>
                    <a:pt x="2015155" y="772175"/>
                    <a:pt x="2039616" y="768429"/>
                  </a:cubicBezTo>
                  <a:cubicBezTo>
                    <a:pt x="2064077" y="764684"/>
                    <a:pt x="2050012" y="751459"/>
                    <a:pt x="2043361" y="740146"/>
                  </a:cubicBezTo>
                  <a:cubicBezTo>
                    <a:pt x="2036788" y="728833"/>
                    <a:pt x="2049018" y="717519"/>
                    <a:pt x="2053681" y="725087"/>
                  </a:cubicBezTo>
                  <a:cubicBezTo>
                    <a:pt x="2058420" y="732655"/>
                    <a:pt x="2073479" y="733572"/>
                    <a:pt x="2082882" y="726998"/>
                  </a:cubicBezTo>
                  <a:cubicBezTo>
                    <a:pt x="2092284" y="720424"/>
                    <a:pt x="2113994" y="702537"/>
                    <a:pt x="2093278" y="701543"/>
                  </a:cubicBezTo>
                  <a:cubicBezTo>
                    <a:pt x="2072562" y="700625"/>
                    <a:pt x="2067823" y="692141"/>
                    <a:pt x="2080054" y="687401"/>
                  </a:cubicBezTo>
                  <a:cubicBezTo>
                    <a:pt x="2092284" y="682662"/>
                    <a:pt x="2081965" y="660111"/>
                    <a:pt x="2064995" y="658200"/>
                  </a:cubicBezTo>
                  <a:cubicBezTo>
                    <a:pt x="2048025" y="656289"/>
                    <a:pt x="2053681" y="647881"/>
                    <a:pt x="2064077" y="637484"/>
                  </a:cubicBezTo>
                  <a:cubicBezTo>
                    <a:pt x="2074473" y="627165"/>
                    <a:pt x="2049018" y="610195"/>
                    <a:pt x="2036788" y="601710"/>
                  </a:cubicBezTo>
                  <a:cubicBezTo>
                    <a:pt x="2024557" y="593225"/>
                    <a:pt x="2044279" y="588562"/>
                    <a:pt x="2053758" y="586651"/>
                  </a:cubicBezTo>
                  <a:cubicBezTo>
                    <a:pt x="2063160" y="584740"/>
                    <a:pt x="2055669" y="541474"/>
                    <a:pt x="2060331" y="531078"/>
                  </a:cubicBezTo>
                  <a:cubicBezTo>
                    <a:pt x="2065071" y="520758"/>
                    <a:pt x="2081047" y="520758"/>
                    <a:pt x="2074473" y="531078"/>
                  </a:cubicBezTo>
                  <a:cubicBezTo>
                    <a:pt x="2067899" y="541397"/>
                    <a:pt x="2058420" y="558367"/>
                    <a:pt x="2070728" y="572509"/>
                  </a:cubicBezTo>
                  <a:cubicBezTo>
                    <a:pt x="2082958" y="586651"/>
                    <a:pt x="2086704" y="601710"/>
                    <a:pt x="2082041" y="623343"/>
                  </a:cubicBezTo>
                  <a:cubicBezTo>
                    <a:pt x="2077302" y="644976"/>
                    <a:pt x="2086780" y="639319"/>
                    <a:pt x="2100846" y="611112"/>
                  </a:cubicBezTo>
                  <a:cubicBezTo>
                    <a:pt x="2114988" y="582829"/>
                    <a:pt x="2116822" y="558367"/>
                    <a:pt x="2107420" y="555539"/>
                  </a:cubicBezTo>
                  <a:cubicBezTo>
                    <a:pt x="2098017" y="552711"/>
                    <a:pt x="2098935" y="524504"/>
                    <a:pt x="2109331" y="537652"/>
                  </a:cubicBezTo>
                  <a:cubicBezTo>
                    <a:pt x="2119650" y="550800"/>
                    <a:pt x="2123472" y="552711"/>
                    <a:pt x="2139449" y="535740"/>
                  </a:cubicBezTo>
                  <a:cubicBezTo>
                    <a:pt x="2155425" y="518847"/>
                    <a:pt x="2172395" y="489646"/>
                    <a:pt x="2162076" y="482996"/>
                  </a:cubicBezTo>
                  <a:cubicBezTo>
                    <a:pt x="2151679" y="476422"/>
                    <a:pt x="2166815" y="469771"/>
                    <a:pt x="2185620" y="470765"/>
                  </a:cubicBezTo>
                  <a:cubicBezTo>
                    <a:pt x="2204424" y="471682"/>
                    <a:pt x="2244938" y="459452"/>
                    <a:pt x="2247767" y="453795"/>
                  </a:cubicBezTo>
                  <a:cubicBezTo>
                    <a:pt x="2256939" y="435449"/>
                    <a:pt x="2182791" y="462280"/>
                    <a:pt x="2182791" y="451884"/>
                  </a:cubicBezTo>
                  <a:cubicBezTo>
                    <a:pt x="2182791" y="441488"/>
                    <a:pt x="2229879" y="431168"/>
                    <a:pt x="2251512" y="430251"/>
                  </a:cubicBezTo>
                  <a:cubicBezTo>
                    <a:pt x="2273145" y="429334"/>
                    <a:pt x="2262826" y="400133"/>
                    <a:pt x="2272228" y="412363"/>
                  </a:cubicBezTo>
                  <a:cubicBezTo>
                    <a:pt x="2281630" y="424594"/>
                    <a:pt x="2295772" y="422683"/>
                    <a:pt x="2308003" y="415192"/>
                  </a:cubicBezTo>
                  <a:cubicBezTo>
                    <a:pt x="2320233" y="407700"/>
                    <a:pt x="2310831" y="385991"/>
                    <a:pt x="2296689" y="382245"/>
                  </a:cubicBezTo>
                  <a:cubicBezTo>
                    <a:pt x="2282547" y="378423"/>
                    <a:pt x="2307085" y="369021"/>
                    <a:pt x="2302346" y="360612"/>
                  </a:cubicBezTo>
                  <a:cubicBezTo>
                    <a:pt x="2297606" y="352127"/>
                    <a:pt x="2311748" y="318187"/>
                    <a:pt x="2329636" y="314442"/>
                  </a:cubicBezTo>
                  <a:cubicBezTo>
                    <a:pt x="2347523" y="310696"/>
                    <a:pt x="2339038" y="299383"/>
                    <a:pt x="2354097" y="299383"/>
                  </a:cubicBezTo>
                  <a:cubicBezTo>
                    <a:pt x="2369156" y="299383"/>
                    <a:pt x="2371984" y="281495"/>
                    <a:pt x="2385132" y="268347"/>
                  </a:cubicBezTo>
                  <a:cubicBezTo>
                    <a:pt x="2398357" y="255123"/>
                    <a:pt x="2417161" y="289063"/>
                    <a:pt x="2437877" y="270258"/>
                  </a:cubicBezTo>
                  <a:cubicBezTo>
                    <a:pt x="2446362" y="262538"/>
                    <a:pt x="2457828" y="253976"/>
                    <a:pt x="2469600" y="246485"/>
                  </a:cubicBezTo>
                  <a:cubicBezTo>
                    <a:pt x="2421518" y="182579"/>
                    <a:pt x="2435201" y="139925"/>
                    <a:pt x="2434055" y="128306"/>
                  </a:cubicBezTo>
                  <a:close/>
                </a:path>
              </a:pathLst>
            </a:custGeom>
            <a:grpFill/>
            <a:ln w="9525" cap="flat">
              <a:solidFill>
                <a:srgbClr val="070423">
                  <a:alpha val="99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uk-U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grpSp>
          <p:nvGrpSpPr>
            <p:cNvPr id="801" name="Group 800">
              <a:extLst>
                <a:ext uri="{FF2B5EF4-FFF2-40B4-BE49-F238E27FC236}">
                  <a16:creationId xmlns:a16="http://schemas.microsoft.com/office/drawing/2014/main" id="{ADB754F9-7A0C-F976-91F4-EA0BA2AB7621}"/>
                </a:ext>
              </a:extLst>
            </p:cNvPr>
            <p:cNvGrpSpPr/>
            <p:nvPr/>
          </p:nvGrpSpPr>
          <p:grpSpPr>
            <a:xfrm>
              <a:off x="5646993" y="1630468"/>
              <a:ext cx="2079083" cy="1693752"/>
              <a:chOff x="5646993" y="1630468"/>
              <a:chExt cx="2079083" cy="1693752"/>
            </a:xfrm>
            <a:grpFill/>
          </p:grpSpPr>
          <p:sp>
            <p:nvSpPr>
              <p:cNvPr id="804" name="Freeform: Shape 176">
                <a:extLst>
                  <a:ext uri="{FF2B5EF4-FFF2-40B4-BE49-F238E27FC236}">
                    <a16:creationId xmlns:a16="http://schemas.microsoft.com/office/drawing/2014/main" id="{58ED50F2-BD9D-0ED8-B4BE-16BC1F89129B}"/>
                  </a:ext>
                </a:extLst>
              </p:cNvPr>
              <p:cNvSpPr/>
              <p:nvPr/>
            </p:nvSpPr>
            <p:spPr>
              <a:xfrm>
                <a:off x="6513439" y="1630468"/>
                <a:ext cx="535091" cy="924946"/>
              </a:xfrm>
              <a:custGeom>
                <a:avLst/>
                <a:gdLst>
                  <a:gd name="connsiteX0" fmla="*/ 529326 w 535091"/>
                  <a:gd name="connsiteY0" fmla="*/ 217737 h 924945"/>
                  <a:gd name="connsiteX1" fmla="*/ 521224 w 535091"/>
                  <a:gd name="connsiteY1" fmla="*/ 195569 h 924945"/>
                  <a:gd name="connsiteX2" fmla="*/ 523288 w 535091"/>
                  <a:gd name="connsiteY2" fmla="*/ 159259 h 924945"/>
                  <a:gd name="connsiteX3" fmla="*/ 513197 w 535091"/>
                  <a:gd name="connsiteY3" fmla="*/ 120962 h 924945"/>
                  <a:gd name="connsiteX4" fmla="*/ 511210 w 535091"/>
                  <a:gd name="connsiteY4" fmla="*/ 80601 h 924945"/>
                  <a:gd name="connsiteX5" fmla="*/ 450668 w 535091"/>
                  <a:gd name="connsiteY5" fmla="*/ 44291 h 924945"/>
                  <a:gd name="connsiteX6" fmla="*/ 400293 w 535091"/>
                  <a:gd name="connsiteY6" fmla="*/ 7981 h 924945"/>
                  <a:gd name="connsiteX7" fmla="*/ 376061 w 535091"/>
                  <a:gd name="connsiteY7" fmla="*/ 40239 h 924945"/>
                  <a:gd name="connsiteX8" fmla="*/ 347854 w 535091"/>
                  <a:gd name="connsiteY8" fmla="*/ 48266 h 924945"/>
                  <a:gd name="connsiteX9" fmla="*/ 303441 w 535091"/>
                  <a:gd name="connsiteY9" fmla="*/ 40239 h 924945"/>
                  <a:gd name="connsiteX10" fmla="*/ 293351 w 535091"/>
                  <a:gd name="connsiteY10" fmla="*/ 70510 h 924945"/>
                  <a:gd name="connsiteX11" fmla="*/ 261093 w 535091"/>
                  <a:gd name="connsiteY11" fmla="*/ 82588 h 924945"/>
                  <a:gd name="connsiteX12" fmla="*/ 228834 w 535091"/>
                  <a:gd name="connsiteY12" fmla="*/ 106820 h 924945"/>
                  <a:gd name="connsiteX13" fmla="*/ 216756 w 535091"/>
                  <a:gd name="connsiteY13" fmla="*/ 137091 h 924945"/>
                  <a:gd name="connsiteX14" fmla="*/ 206667 w 535091"/>
                  <a:gd name="connsiteY14" fmla="*/ 159259 h 924945"/>
                  <a:gd name="connsiteX15" fmla="*/ 184498 w 535091"/>
                  <a:gd name="connsiteY15" fmla="*/ 191518 h 924945"/>
                  <a:gd name="connsiteX16" fmla="*/ 176395 w 535091"/>
                  <a:gd name="connsiteY16" fmla="*/ 215750 h 924945"/>
                  <a:gd name="connsiteX17" fmla="*/ 144137 w 535091"/>
                  <a:gd name="connsiteY17" fmla="*/ 223776 h 924945"/>
                  <a:gd name="connsiteX18" fmla="*/ 142150 w 535091"/>
                  <a:gd name="connsiteY18" fmla="*/ 262150 h 924945"/>
                  <a:gd name="connsiteX19" fmla="*/ 113866 w 535091"/>
                  <a:gd name="connsiteY19" fmla="*/ 316577 h 924945"/>
                  <a:gd name="connsiteX20" fmla="*/ 123957 w 535091"/>
                  <a:gd name="connsiteY20" fmla="*/ 338745 h 924945"/>
                  <a:gd name="connsiteX21" fmla="*/ 123957 w 535091"/>
                  <a:gd name="connsiteY21" fmla="*/ 362977 h 924945"/>
                  <a:gd name="connsiteX22" fmla="*/ 95673 w 535091"/>
                  <a:gd name="connsiteY22" fmla="*/ 365041 h 924945"/>
                  <a:gd name="connsiteX23" fmla="*/ 53325 w 535091"/>
                  <a:gd name="connsiteY23" fmla="*/ 393248 h 924945"/>
                  <a:gd name="connsiteX24" fmla="*/ 49273 w 535091"/>
                  <a:gd name="connsiteY24" fmla="*/ 435596 h 924945"/>
                  <a:gd name="connsiteX25" fmla="*/ 49273 w 535091"/>
                  <a:gd name="connsiteY25" fmla="*/ 477945 h 924945"/>
                  <a:gd name="connsiteX26" fmla="*/ 47285 w 535091"/>
                  <a:gd name="connsiteY26" fmla="*/ 518306 h 924945"/>
                  <a:gd name="connsiteX27" fmla="*/ 75492 w 535091"/>
                  <a:gd name="connsiteY27" fmla="*/ 548577 h 924945"/>
                  <a:gd name="connsiteX28" fmla="*/ 59363 w 535091"/>
                  <a:gd name="connsiteY28" fmla="*/ 570746 h 924945"/>
                  <a:gd name="connsiteX29" fmla="*/ 61427 w 535091"/>
                  <a:gd name="connsiteY29" fmla="*/ 590926 h 924945"/>
                  <a:gd name="connsiteX30" fmla="*/ 63415 w 535091"/>
                  <a:gd name="connsiteY30" fmla="*/ 631287 h 924945"/>
                  <a:gd name="connsiteX31" fmla="*/ 35208 w 535091"/>
                  <a:gd name="connsiteY31" fmla="*/ 641301 h 924945"/>
                  <a:gd name="connsiteX32" fmla="*/ 29169 w 535091"/>
                  <a:gd name="connsiteY32" fmla="*/ 675624 h 924945"/>
                  <a:gd name="connsiteX33" fmla="*/ 19078 w 535091"/>
                  <a:gd name="connsiteY33" fmla="*/ 703831 h 924945"/>
                  <a:gd name="connsiteX34" fmla="*/ 5778 w 535091"/>
                  <a:gd name="connsiteY34" fmla="*/ 701920 h 924945"/>
                  <a:gd name="connsiteX35" fmla="*/ 5778 w 535091"/>
                  <a:gd name="connsiteY35" fmla="*/ 705895 h 924945"/>
                  <a:gd name="connsiteX36" fmla="*/ 24582 w 535091"/>
                  <a:gd name="connsiteY36" fmla="*/ 748549 h 924945"/>
                  <a:gd name="connsiteX37" fmla="*/ 39641 w 535091"/>
                  <a:gd name="connsiteY37" fmla="*/ 792503 h 924945"/>
                  <a:gd name="connsiteX38" fmla="*/ 60969 w 535091"/>
                  <a:gd name="connsiteY38" fmla="*/ 830800 h 924945"/>
                  <a:gd name="connsiteX39" fmla="*/ 69759 w 535091"/>
                  <a:gd name="connsiteY39" fmla="*/ 862830 h 924945"/>
                  <a:gd name="connsiteX40" fmla="*/ 81684 w 535091"/>
                  <a:gd name="connsiteY40" fmla="*/ 882246 h 924945"/>
                  <a:gd name="connsiteX41" fmla="*/ 82372 w 535091"/>
                  <a:gd name="connsiteY41" fmla="*/ 918021 h 924945"/>
                  <a:gd name="connsiteX42" fmla="*/ 115624 w 535091"/>
                  <a:gd name="connsiteY42" fmla="*/ 917409 h 924945"/>
                  <a:gd name="connsiteX43" fmla="*/ 131295 w 535091"/>
                  <a:gd name="connsiteY43" fmla="*/ 892260 h 924945"/>
                  <a:gd name="connsiteX44" fmla="*/ 144443 w 535091"/>
                  <a:gd name="connsiteY44" fmla="*/ 878424 h 924945"/>
                  <a:gd name="connsiteX45" fmla="*/ 179606 w 535091"/>
                  <a:gd name="connsiteY45" fmla="*/ 875213 h 924945"/>
                  <a:gd name="connsiteX46" fmla="*/ 204067 w 535091"/>
                  <a:gd name="connsiteY46" fmla="*/ 855797 h 924945"/>
                  <a:gd name="connsiteX47" fmla="*/ 219127 w 535091"/>
                  <a:gd name="connsiteY47" fmla="*/ 862065 h 924945"/>
                  <a:gd name="connsiteX48" fmla="*/ 242976 w 535091"/>
                  <a:gd name="connsiteY48" fmla="*/ 821933 h 924945"/>
                  <a:gd name="connsiteX49" fmla="*/ 227917 w 535091"/>
                  <a:gd name="connsiteY49" fmla="*/ 824456 h 924945"/>
                  <a:gd name="connsiteX50" fmla="*/ 227305 w 535091"/>
                  <a:gd name="connsiteY50" fmla="*/ 794949 h 924945"/>
                  <a:gd name="connsiteX51" fmla="*/ 234185 w 535091"/>
                  <a:gd name="connsiteY51" fmla="*/ 734713 h 924945"/>
                  <a:gd name="connsiteX52" fmla="*/ 258035 w 535091"/>
                  <a:gd name="connsiteY52" fmla="*/ 708952 h 924945"/>
                  <a:gd name="connsiteX53" fmla="*/ 296332 w 535091"/>
                  <a:gd name="connsiteY53" fmla="*/ 673178 h 924945"/>
                  <a:gd name="connsiteX54" fmla="*/ 321405 w 535091"/>
                  <a:gd name="connsiteY54" fmla="*/ 638626 h 924945"/>
                  <a:gd name="connsiteX55" fmla="*/ 281197 w 535091"/>
                  <a:gd name="connsiteY55" fmla="*/ 594060 h 924945"/>
                  <a:gd name="connsiteX56" fmla="*/ 251079 w 535091"/>
                  <a:gd name="connsiteY56" fmla="*/ 585881 h 924945"/>
                  <a:gd name="connsiteX57" fmla="*/ 246034 w 535091"/>
                  <a:gd name="connsiteY57" fmla="*/ 538181 h 924945"/>
                  <a:gd name="connsiteX58" fmla="*/ 261704 w 535091"/>
                  <a:gd name="connsiteY58" fmla="*/ 496750 h 924945"/>
                  <a:gd name="connsiteX59" fmla="*/ 273018 w 535091"/>
                  <a:gd name="connsiteY59" fmla="*/ 464109 h 924945"/>
                  <a:gd name="connsiteX60" fmla="*/ 293122 w 535091"/>
                  <a:gd name="connsiteY60" fmla="*/ 444693 h 924945"/>
                  <a:gd name="connsiteX61" fmla="*/ 322628 w 535091"/>
                  <a:gd name="connsiteY61" fmla="*/ 411441 h 924945"/>
                  <a:gd name="connsiteX62" fmla="*/ 362837 w 535091"/>
                  <a:gd name="connsiteY62" fmla="*/ 388203 h 924945"/>
                  <a:gd name="connsiteX63" fmla="*/ 428118 w 535091"/>
                  <a:gd name="connsiteY63" fmla="*/ 339203 h 924945"/>
                  <a:gd name="connsiteX64" fmla="*/ 423684 w 535091"/>
                  <a:gd name="connsiteY64" fmla="*/ 298383 h 924945"/>
                  <a:gd name="connsiteX65" fmla="*/ 439966 w 535091"/>
                  <a:gd name="connsiteY65" fmla="*/ 263832 h 924945"/>
                  <a:gd name="connsiteX66" fmla="*/ 467638 w 535091"/>
                  <a:gd name="connsiteY66" fmla="*/ 241893 h 924945"/>
                  <a:gd name="connsiteX67" fmla="*/ 512204 w 535091"/>
                  <a:gd name="connsiteY67" fmla="*/ 237536 h 924945"/>
                  <a:gd name="connsiteX68" fmla="*/ 535213 w 535091"/>
                  <a:gd name="connsiteY68" fmla="*/ 238529 h 924945"/>
                  <a:gd name="connsiteX69" fmla="*/ 529326 w 535091"/>
                  <a:gd name="connsiteY69" fmla="*/ 217737 h 924945"/>
                  <a:gd name="connsiteX70" fmla="*/ 317048 w 535091"/>
                  <a:gd name="connsiteY70" fmla="*/ 770029 h 924945"/>
                  <a:gd name="connsiteX71" fmla="*/ 288153 w 535091"/>
                  <a:gd name="connsiteY71" fmla="*/ 825297 h 924945"/>
                  <a:gd name="connsiteX72" fmla="*/ 317048 w 535091"/>
                  <a:gd name="connsiteY72" fmla="*/ 770029 h 9249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</a:cxnLst>
                <a:rect l="l" t="t" r="r" b="b"/>
                <a:pathLst>
                  <a:path w="535091" h="924945">
                    <a:moveTo>
                      <a:pt x="529326" y="217737"/>
                    </a:moveTo>
                    <a:cubicBezTo>
                      <a:pt x="523288" y="211698"/>
                      <a:pt x="511210" y="195569"/>
                      <a:pt x="521224" y="195569"/>
                    </a:cubicBezTo>
                    <a:cubicBezTo>
                      <a:pt x="531314" y="195569"/>
                      <a:pt x="535366" y="165298"/>
                      <a:pt x="523288" y="159259"/>
                    </a:cubicBezTo>
                    <a:cubicBezTo>
                      <a:pt x="511210" y="153220"/>
                      <a:pt x="523288" y="126924"/>
                      <a:pt x="513197" y="120962"/>
                    </a:cubicBezTo>
                    <a:cubicBezTo>
                      <a:pt x="503107" y="114923"/>
                      <a:pt x="509146" y="94742"/>
                      <a:pt x="511210" y="80601"/>
                    </a:cubicBezTo>
                    <a:cubicBezTo>
                      <a:pt x="513197" y="66459"/>
                      <a:pt x="472836" y="54381"/>
                      <a:pt x="450668" y="44291"/>
                    </a:cubicBezTo>
                    <a:cubicBezTo>
                      <a:pt x="428500" y="34200"/>
                      <a:pt x="418410" y="18071"/>
                      <a:pt x="400293" y="7981"/>
                    </a:cubicBezTo>
                    <a:cubicBezTo>
                      <a:pt x="382176" y="-2109"/>
                      <a:pt x="376061" y="24110"/>
                      <a:pt x="376061" y="40239"/>
                    </a:cubicBezTo>
                    <a:cubicBezTo>
                      <a:pt x="376061" y="56369"/>
                      <a:pt x="359932" y="58356"/>
                      <a:pt x="347854" y="48266"/>
                    </a:cubicBezTo>
                    <a:cubicBezTo>
                      <a:pt x="335776" y="38175"/>
                      <a:pt x="321635" y="48266"/>
                      <a:pt x="303441" y="40239"/>
                    </a:cubicBezTo>
                    <a:cubicBezTo>
                      <a:pt x="285325" y="32137"/>
                      <a:pt x="293351" y="58356"/>
                      <a:pt x="293351" y="70510"/>
                    </a:cubicBezTo>
                    <a:cubicBezTo>
                      <a:pt x="293351" y="82588"/>
                      <a:pt x="273170" y="82588"/>
                      <a:pt x="261093" y="82588"/>
                    </a:cubicBezTo>
                    <a:cubicBezTo>
                      <a:pt x="248939" y="82588"/>
                      <a:pt x="228834" y="92679"/>
                      <a:pt x="228834" y="106820"/>
                    </a:cubicBezTo>
                    <a:cubicBezTo>
                      <a:pt x="228834" y="120962"/>
                      <a:pt x="210718" y="128988"/>
                      <a:pt x="216756" y="137091"/>
                    </a:cubicBezTo>
                    <a:cubicBezTo>
                      <a:pt x="222796" y="145118"/>
                      <a:pt x="214769" y="153220"/>
                      <a:pt x="206667" y="159259"/>
                    </a:cubicBezTo>
                    <a:cubicBezTo>
                      <a:pt x="198564" y="165298"/>
                      <a:pt x="190537" y="185479"/>
                      <a:pt x="184498" y="191518"/>
                    </a:cubicBezTo>
                    <a:cubicBezTo>
                      <a:pt x="178460" y="197557"/>
                      <a:pt x="188550" y="207647"/>
                      <a:pt x="176395" y="215750"/>
                    </a:cubicBezTo>
                    <a:cubicBezTo>
                      <a:pt x="164318" y="223776"/>
                      <a:pt x="150176" y="217737"/>
                      <a:pt x="144137" y="223776"/>
                    </a:cubicBezTo>
                    <a:cubicBezTo>
                      <a:pt x="138098" y="229815"/>
                      <a:pt x="144137" y="243957"/>
                      <a:pt x="142150" y="262150"/>
                    </a:cubicBezTo>
                    <a:cubicBezTo>
                      <a:pt x="140086" y="280267"/>
                      <a:pt x="125944" y="300447"/>
                      <a:pt x="113866" y="316577"/>
                    </a:cubicBezTo>
                    <a:cubicBezTo>
                      <a:pt x="101788" y="332706"/>
                      <a:pt x="117917" y="336757"/>
                      <a:pt x="123957" y="338745"/>
                    </a:cubicBezTo>
                    <a:cubicBezTo>
                      <a:pt x="129995" y="340809"/>
                      <a:pt x="129995" y="350899"/>
                      <a:pt x="123957" y="362977"/>
                    </a:cubicBezTo>
                    <a:cubicBezTo>
                      <a:pt x="117917" y="375131"/>
                      <a:pt x="103776" y="367028"/>
                      <a:pt x="95673" y="365041"/>
                    </a:cubicBezTo>
                    <a:cubicBezTo>
                      <a:pt x="87647" y="362977"/>
                      <a:pt x="65402" y="373067"/>
                      <a:pt x="53325" y="393248"/>
                    </a:cubicBezTo>
                    <a:cubicBezTo>
                      <a:pt x="41247" y="413428"/>
                      <a:pt x="45222" y="425506"/>
                      <a:pt x="49273" y="435596"/>
                    </a:cubicBezTo>
                    <a:cubicBezTo>
                      <a:pt x="53325" y="445687"/>
                      <a:pt x="39183" y="457765"/>
                      <a:pt x="49273" y="477945"/>
                    </a:cubicBezTo>
                    <a:cubicBezTo>
                      <a:pt x="59363" y="498126"/>
                      <a:pt x="45222" y="502177"/>
                      <a:pt x="47285" y="518306"/>
                    </a:cubicBezTo>
                    <a:cubicBezTo>
                      <a:pt x="49273" y="534436"/>
                      <a:pt x="73505" y="532448"/>
                      <a:pt x="75492" y="548577"/>
                    </a:cubicBezTo>
                    <a:cubicBezTo>
                      <a:pt x="77480" y="564707"/>
                      <a:pt x="67390" y="570746"/>
                      <a:pt x="59363" y="570746"/>
                    </a:cubicBezTo>
                    <a:cubicBezTo>
                      <a:pt x="51261" y="570746"/>
                      <a:pt x="53325" y="586875"/>
                      <a:pt x="61427" y="590926"/>
                    </a:cubicBezTo>
                    <a:cubicBezTo>
                      <a:pt x="69454" y="594978"/>
                      <a:pt x="67466" y="623185"/>
                      <a:pt x="63415" y="631287"/>
                    </a:cubicBezTo>
                    <a:cubicBezTo>
                      <a:pt x="59363" y="639314"/>
                      <a:pt x="33144" y="631287"/>
                      <a:pt x="35208" y="641301"/>
                    </a:cubicBezTo>
                    <a:cubicBezTo>
                      <a:pt x="37195" y="651392"/>
                      <a:pt x="29169" y="667521"/>
                      <a:pt x="29169" y="675624"/>
                    </a:cubicBezTo>
                    <a:cubicBezTo>
                      <a:pt x="29169" y="683650"/>
                      <a:pt x="27181" y="709870"/>
                      <a:pt x="19078" y="703831"/>
                    </a:cubicBezTo>
                    <a:cubicBezTo>
                      <a:pt x="15868" y="701461"/>
                      <a:pt x="10823" y="701308"/>
                      <a:pt x="5778" y="701920"/>
                    </a:cubicBezTo>
                    <a:cubicBezTo>
                      <a:pt x="5778" y="703143"/>
                      <a:pt x="5854" y="704442"/>
                      <a:pt x="5778" y="705895"/>
                    </a:cubicBezTo>
                    <a:cubicBezTo>
                      <a:pt x="5166" y="721565"/>
                      <a:pt x="10823" y="737312"/>
                      <a:pt x="24582" y="748549"/>
                    </a:cubicBezTo>
                    <a:cubicBezTo>
                      <a:pt x="38342" y="759862"/>
                      <a:pt x="27716" y="776833"/>
                      <a:pt x="39641" y="792503"/>
                    </a:cubicBezTo>
                    <a:cubicBezTo>
                      <a:pt x="51566" y="808250"/>
                      <a:pt x="47821" y="819487"/>
                      <a:pt x="60969" y="830800"/>
                    </a:cubicBezTo>
                    <a:cubicBezTo>
                      <a:pt x="74193" y="842114"/>
                      <a:pt x="75416" y="848382"/>
                      <a:pt x="69759" y="862830"/>
                    </a:cubicBezTo>
                    <a:cubicBezTo>
                      <a:pt x="64103" y="877277"/>
                      <a:pt x="81073" y="873455"/>
                      <a:pt x="81684" y="882246"/>
                    </a:cubicBezTo>
                    <a:cubicBezTo>
                      <a:pt x="82372" y="891037"/>
                      <a:pt x="77939" y="909230"/>
                      <a:pt x="82372" y="918021"/>
                    </a:cubicBezTo>
                    <a:cubicBezTo>
                      <a:pt x="86730" y="926812"/>
                      <a:pt x="95520" y="918021"/>
                      <a:pt x="115624" y="917409"/>
                    </a:cubicBezTo>
                    <a:cubicBezTo>
                      <a:pt x="135728" y="916797"/>
                      <a:pt x="130684" y="904261"/>
                      <a:pt x="131295" y="892260"/>
                    </a:cubicBezTo>
                    <a:cubicBezTo>
                      <a:pt x="131906" y="880335"/>
                      <a:pt x="141997" y="885991"/>
                      <a:pt x="144443" y="878424"/>
                    </a:cubicBezTo>
                    <a:cubicBezTo>
                      <a:pt x="146966" y="870856"/>
                      <a:pt x="165158" y="869021"/>
                      <a:pt x="179606" y="875213"/>
                    </a:cubicBezTo>
                    <a:cubicBezTo>
                      <a:pt x="194053" y="881558"/>
                      <a:pt x="201545" y="870856"/>
                      <a:pt x="204067" y="855797"/>
                    </a:cubicBezTo>
                    <a:cubicBezTo>
                      <a:pt x="206590" y="840738"/>
                      <a:pt x="214693" y="859008"/>
                      <a:pt x="219127" y="862065"/>
                    </a:cubicBezTo>
                    <a:cubicBezTo>
                      <a:pt x="223483" y="865199"/>
                      <a:pt x="236708" y="838827"/>
                      <a:pt x="242976" y="821933"/>
                    </a:cubicBezTo>
                    <a:cubicBezTo>
                      <a:pt x="249244" y="804963"/>
                      <a:pt x="242365" y="808097"/>
                      <a:pt x="227917" y="824456"/>
                    </a:cubicBezTo>
                    <a:cubicBezTo>
                      <a:pt x="213469" y="840815"/>
                      <a:pt x="221649" y="808174"/>
                      <a:pt x="227305" y="794949"/>
                    </a:cubicBezTo>
                    <a:cubicBezTo>
                      <a:pt x="232962" y="781801"/>
                      <a:pt x="232351" y="743428"/>
                      <a:pt x="234185" y="734713"/>
                    </a:cubicBezTo>
                    <a:cubicBezTo>
                      <a:pt x="236096" y="725923"/>
                      <a:pt x="239842" y="712775"/>
                      <a:pt x="258035" y="708952"/>
                    </a:cubicBezTo>
                    <a:cubicBezTo>
                      <a:pt x="276228" y="705207"/>
                      <a:pt x="300078" y="682580"/>
                      <a:pt x="296332" y="673178"/>
                    </a:cubicBezTo>
                    <a:cubicBezTo>
                      <a:pt x="292587" y="663775"/>
                      <a:pt x="321405" y="648105"/>
                      <a:pt x="321405" y="638626"/>
                    </a:cubicBezTo>
                    <a:cubicBezTo>
                      <a:pt x="321405" y="629224"/>
                      <a:pt x="291287" y="600329"/>
                      <a:pt x="281197" y="594060"/>
                    </a:cubicBezTo>
                    <a:cubicBezTo>
                      <a:pt x="271107" y="587792"/>
                      <a:pt x="249168" y="592761"/>
                      <a:pt x="251079" y="585881"/>
                    </a:cubicBezTo>
                    <a:cubicBezTo>
                      <a:pt x="252990" y="579001"/>
                      <a:pt x="248556" y="551941"/>
                      <a:pt x="246034" y="538181"/>
                    </a:cubicBezTo>
                    <a:cubicBezTo>
                      <a:pt x="243511" y="524345"/>
                      <a:pt x="261704" y="509974"/>
                      <a:pt x="261704" y="496750"/>
                    </a:cubicBezTo>
                    <a:cubicBezTo>
                      <a:pt x="261704" y="483602"/>
                      <a:pt x="261093" y="468466"/>
                      <a:pt x="273018" y="464109"/>
                    </a:cubicBezTo>
                    <a:cubicBezTo>
                      <a:pt x="284943" y="459752"/>
                      <a:pt x="277451" y="448439"/>
                      <a:pt x="293122" y="444693"/>
                    </a:cubicBezTo>
                    <a:cubicBezTo>
                      <a:pt x="308792" y="440947"/>
                      <a:pt x="305658" y="418321"/>
                      <a:pt x="322628" y="411441"/>
                    </a:cubicBezTo>
                    <a:cubicBezTo>
                      <a:pt x="339598" y="404561"/>
                      <a:pt x="340822" y="398828"/>
                      <a:pt x="362837" y="388203"/>
                    </a:cubicBezTo>
                    <a:cubicBezTo>
                      <a:pt x="384775" y="377501"/>
                      <a:pt x="421849" y="352428"/>
                      <a:pt x="428118" y="339203"/>
                    </a:cubicBezTo>
                    <a:cubicBezTo>
                      <a:pt x="434386" y="326055"/>
                      <a:pt x="405491" y="312219"/>
                      <a:pt x="423684" y="298383"/>
                    </a:cubicBezTo>
                    <a:cubicBezTo>
                      <a:pt x="441877" y="284624"/>
                      <a:pt x="426818" y="268877"/>
                      <a:pt x="439966" y="263832"/>
                    </a:cubicBezTo>
                    <a:cubicBezTo>
                      <a:pt x="453114" y="258787"/>
                      <a:pt x="458159" y="251907"/>
                      <a:pt x="467638" y="241893"/>
                    </a:cubicBezTo>
                    <a:cubicBezTo>
                      <a:pt x="477041" y="231879"/>
                      <a:pt x="489577" y="241281"/>
                      <a:pt x="512204" y="237536"/>
                    </a:cubicBezTo>
                    <a:cubicBezTo>
                      <a:pt x="520459" y="236160"/>
                      <a:pt x="528027" y="236848"/>
                      <a:pt x="535213" y="238529"/>
                    </a:cubicBezTo>
                    <a:cubicBezTo>
                      <a:pt x="534295" y="228745"/>
                      <a:pt x="532078" y="220566"/>
                      <a:pt x="529326" y="217737"/>
                    </a:cubicBezTo>
                    <a:close/>
                    <a:moveTo>
                      <a:pt x="317048" y="770029"/>
                    </a:moveTo>
                    <a:cubicBezTo>
                      <a:pt x="293198" y="770717"/>
                      <a:pt x="282038" y="817576"/>
                      <a:pt x="288153" y="825297"/>
                    </a:cubicBezTo>
                    <a:cubicBezTo>
                      <a:pt x="293198" y="831565"/>
                      <a:pt x="340898" y="769418"/>
                      <a:pt x="317048" y="770029"/>
                    </a:cubicBezTo>
                    <a:close/>
                  </a:path>
                </a:pathLst>
              </a:custGeom>
              <a:grpFill/>
              <a:ln w="9525" cap="flat">
                <a:solidFill>
                  <a:srgbClr val="070423">
                    <a:alpha val="99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uk-U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endParaRPr>
              </a:p>
            </p:txBody>
          </p:sp>
          <p:sp>
            <p:nvSpPr>
              <p:cNvPr id="805" name="Freeform: Shape 139">
                <a:extLst>
                  <a:ext uri="{FF2B5EF4-FFF2-40B4-BE49-F238E27FC236}">
                    <a16:creationId xmlns:a16="http://schemas.microsoft.com/office/drawing/2014/main" id="{C44B05B4-2A4B-C17C-BB83-163A8CDE15B8}"/>
                  </a:ext>
                </a:extLst>
              </p:cNvPr>
              <p:cNvSpPr/>
              <p:nvPr/>
            </p:nvSpPr>
            <p:spPr>
              <a:xfrm>
                <a:off x="6293025" y="2577612"/>
                <a:ext cx="382208" cy="435718"/>
              </a:xfrm>
              <a:custGeom>
                <a:avLst/>
                <a:gdLst>
                  <a:gd name="connsiteX0" fmla="*/ 53510 w 382208"/>
                  <a:gd name="connsiteY0" fmla="*/ 117338 h 435718"/>
                  <a:gd name="connsiteX1" fmla="*/ 32183 w 382208"/>
                  <a:gd name="connsiteY1" fmla="*/ 137366 h 435718"/>
                  <a:gd name="connsiteX2" fmla="*/ 46019 w 382208"/>
                  <a:gd name="connsiteY2" fmla="*/ 159993 h 435718"/>
                  <a:gd name="connsiteX3" fmla="*/ 37228 w 382208"/>
                  <a:gd name="connsiteY3" fmla="*/ 173829 h 435718"/>
                  <a:gd name="connsiteX4" fmla="*/ 13378 w 382208"/>
                  <a:gd name="connsiteY4" fmla="*/ 185142 h 435718"/>
                  <a:gd name="connsiteX5" fmla="*/ 10856 w 382208"/>
                  <a:gd name="connsiteY5" fmla="*/ 205246 h 435718"/>
                  <a:gd name="connsiteX6" fmla="*/ 5810 w 382208"/>
                  <a:gd name="connsiteY6" fmla="*/ 239186 h 435718"/>
                  <a:gd name="connsiteX7" fmla="*/ 17124 w 382208"/>
                  <a:gd name="connsiteY7" fmla="*/ 265559 h 435718"/>
                  <a:gd name="connsiteX8" fmla="*/ 8333 w 382208"/>
                  <a:gd name="connsiteY8" fmla="*/ 281841 h 435718"/>
                  <a:gd name="connsiteX9" fmla="*/ 21787 w 382208"/>
                  <a:gd name="connsiteY9" fmla="*/ 317004 h 435718"/>
                  <a:gd name="connsiteX10" fmla="*/ 31265 w 382208"/>
                  <a:gd name="connsiteY10" fmla="*/ 321973 h 435718"/>
                  <a:gd name="connsiteX11" fmla="*/ 58555 w 382208"/>
                  <a:gd name="connsiteY11" fmla="*/ 335121 h 435718"/>
                  <a:gd name="connsiteX12" fmla="*/ 81182 w 382208"/>
                  <a:gd name="connsiteY12" fmla="*/ 342612 h 435718"/>
                  <a:gd name="connsiteX13" fmla="*/ 89667 w 382208"/>
                  <a:gd name="connsiteY13" fmla="*/ 356754 h 435718"/>
                  <a:gd name="connsiteX14" fmla="*/ 72697 w 382208"/>
                  <a:gd name="connsiteY14" fmla="*/ 391611 h 435718"/>
                  <a:gd name="connsiteX15" fmla="*/ 69028 w 382208"/>
                  <a:gd name="connsiteY15" fmla="*/ 417372 h 435718"/>
                  <a:gd name="connsiteX16" fmla="*/ 105032 w 382208"/>
                  <a:gd name="connsiteY16" fmla="*/ 416149 h 435718"/>
                  <a:gd name="connsiteX17" fmla="*/ 133926 w 382208"/>
                  <a:gd name="connsiteY17" fmla="*/ 414926 h 435718"/>
                  <a:gd name="connsiteX18" fmla="*/ 158464 w 382208"/>
                  <a:gd name="connsiteY18" fmla="*/ 425628 h 435718"/>
                  <a:gd name="connsiteX19" fmla="*/ 163127 w 382208"/>
                  <a:gd name="connsiteY19" fmla="*/ 420889 h 435718"/>
                  <a:gd name="connsiteX20" fmla="*/ 187589 w 382208"/>
                  <a:gd name="connsiteY20" fmla="*/ 427463 h 435718"/>
                  <a:gd name="connsiteX21" fmla="*/ 213044 w 382208"/>
                  <a:gd name="connsiteY21" fmla="*/ 423717 h 435718"/>
                  <a:gd name="connsiteX22" fmla="*/ 237505 w 382208"/>
                  <a:gd name="connsiteY22" fmla="*/ 421806 h 435718"/>
                  <a:gd name="connsiteX23" fmla="*/ 280848 w 382208"/>
                  <a:gd name="connsiteY23" fmla="*/ 413321 h 435718"/>
                  <a:gd name="connsiteX24" fmla="*/ 297817 w 382208"/>
                  <a:gd name="connsiteY24" fmla="*/ 401090 h 435718"/>
                  <a:gd name="connsiteX25" fmla="*/ 314711 w 382208"/>
                  <a:gd name="connsiteY25" fmla="*/ 374718 h 435718"/>
                  <a:gd name="connsiteX26" fmla="*/ 338255 w 382208"/>
                  <a:gd name="connsiteY26" fmla="*/ 355913 h 435718"/>
                  <a:gd name="connsiteX27" fmla="*/ 293995 w 382208"/>
                  <a:gd name="connsiteY27" fmla="*/ 322967 h 435718"/>
                  <a:gd name="connsiteX28" fmla="*/ 279854 w 382208"/>
                  <a:gd name="connsiteY28" fmla="*/ 287192 h 435718"/>
                  <a:gd name="connsiteX29" fmla="*/ 277025 w 382208"/>
                  <a:gd name="connsiteY29" fmla="*/ 264565 h 435718"/>
                  <a:gd name="connsiteX30" fmla="*/ 321285 w 382208"/>
                  <a:gd name="connsiteY30" fmla="*/ 247595 h 435718"/>
                  <a:gd name="connsiteX31" fmla="*/ 356142 w 382208"/>
                  <a:gd name="connsiteY31" fmla="*/ 231619 h 435718"/>
                  <a:gd name="connsiteX32" fmla="*/ 378769 w 382208"/>
                  <a:gd name="connsiteY32" fmla="*/ 230702 h 435718"/>
                  <a:gd name="connsiteX33" fmla="*/ 379686 w 382208"/>
                  <a:gd name="connsiteY33" fmla="*/ 207157 h 435718"/>
                  <a:gd name="connsiteX34" fmla="*/ 369367 w 382208"/>
                  <a:gd name="connsiteY34" fmla="*/ 173294 h 435718"/>
                  <a:gd name="connsiteX35" fmla="*/ 363710 w 382208"/>
                  <a:gd name="connsiteY35" fmla="*/ 150667 h 435718"/>
                  <a:gd name="connsiteX36" fmla="*/ 354308 w 382208"/>
                  <a:gd name="connsiteY36" fmla="*/ 129951 h 435718"/>
                  <a:gd name="connsiteX37" fmla="*/ 351480 w 382208"/>
                  <a:gd name="connsiteY37" fmla="*/ 113057 h 435718"/>
                  <a:gd name="connsiteX38" fmla="*/ 352397 w 382208"/>
                  <a:gd name="connsiteY38" fmla="*/ 68798 h 435718"/>
                  <a:gd name="connsiteX39" fmla="*/ 352244 w 382208"/>
                  <a:gd name="connsiteY39" fmla="*/ 63676 h 435718"/>
                  <a:gd name="connsiteX40" fmla="*/ 348651 w 382208"/>
                  <a:gd name="connsiteY40" fmla="*/ 58478 h 435718"/>
                  <a:gd name="connsiteX41" fmla="*/ 323578 w 382208"/>
                  <a:gd name="connsiteY41" fmla="*/ 44642 h 435718"/>
                  <a:gd name="connsiteX42" fmla="*/ 327324 w 382208"/>
                  <a:gd name="connsiteY42" fmla="*/ 20181 h 435718"/>
                  <a:gd name="connsiteX43" fmla="*/ 289715 w 382208"/>
                  <a:gd name="connsiteY43" fmla="*/ 30195 h 435718"/>
                  <a:gd name="connsiteX44" fmla="*/ 242015 w 382208"/>
                  <a:gd name="connsiteY44" fmla="*/ 57867 h 435718"/>
                  <a:gd name="connsiteX45" fmla="*/ 220000 w 382208"/>
                  <a:gd name="connsiteY45" fmla="*/ 41508 h 435718"/>
                  <a:gd name="connsiteX46" fmla="*/ 204941 w 382208"/>
                  <a:gd name="connsiteY46" fmla="*/ 34017 h 435718"/>
                  <a:gd name="connsiteX47" fmla="*/ 173523 w 382208"/>
                  <a:gd name="connsiteY47" fmla="*/ 18958 h 435718"/>
                  <a:gd name="connsiteX48" fmla="*/ 171077 w 382208"/>
                  <a:gd name="connsiteY48" fmla="*/ 9173 h 435718"/>
                  <a:gd name="connsiteX49" fmla="*/ 155330 w 382208"/>
                  <a:gd name="connsiteY49" fmla="*/ 9555 h 435718"/>
                  <a:gd name="connsiteX50" fmla="*/ 116574 w 382208"/>
                  <a:gd name="connsiteY50" fmla="*/ 5733 h 435718"/>
                  <a:gd name="connsiteX51" fmla="*/ 123913 w 382208"/>
                  <a:gd name="connsiteY51" fmla="*/ 25837 h 435718"/>
                  <a:gd name="connsiteX52" fmla="*/ 135226 w 382208"/>
                  <a:gd name="connsiteY52" fmla="*/ 62224 h 435718"/>
                  <a:gd name="connsiteX53" fmla="*/ 117033 w 382208"/>
                  <a:gd name="connsiteY53" fmla="*/ 79194 h 435718"/>
                  <a:gd name="connsiteX54" fmla="*/ 85692 w 382208"/>
                  <a:gd name="connsiteY54" fmla="*/ 74837 h 435718"/>
                  <a:gd name="connsiteX55" fmla="*/ 53663 w 382208"/>
                  <a:gd name="connsiteY55" fmla="*/ 79882 h 435718"/>
                  <a:gd name="connsiteX56" fmla="*/ 52440 w 382208"/>
                  <a:gd name="connsiteY56" fmla="*/ 88749 h 435718"/>
                  <a:gd name="connsiteX57" fmla="*/ 53510 w 382208"/>
                  <a:gd name="connsiteY57" fmla="*/ 117338 h 4357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</a:cxnLst>
                <a:rect l="l" t="t" r="r" b="b"/>
                <a:pathLst>
                  <a:path w="382208" h="435718">
                    <a:moveTo>
                      <a:pt x="53510" y="117338"/>
                    </a:moveTo>
                    <a:cubicBezTo>
                      <a:pt x="43420" y="132397"/>
                      <a:pt x="29660" y="133620"/>
                      <a:pt x="32183" y="137366"/>
                    </a:cubicBezTo>
                    <a:cubicBezTo>
                      <a:pt x="34705" y="141112"/>
                      <a:pt x="49764" y="153725"/>
                      <a:pt x="46019" y="159993"/>
                    </a:cubicBezTo>
                    <a:cubicBezTo>
                      <a:pt x="42273" y="166261"/>
                      <a:pt x="37228" y="162515"/>
                      <a:pt x="37228" y="173829"/>
                    </a:cubicBezTo>
                    <a:cubicBezTo>
                      <a:pt x="37228" y="185142"/>
                      <a:pt x="19646" y="185142"/>
                      <a:pt x="13378" y="185142"/>
                    </a:cubicBezTo>
                    <a:cubicBezTo>
                      <a:pt x="7110" y="185142"/>
                      <a:pt x="14601" y="196456"/>
                      <a:pt x="10856" y="205246"/>
                    </a:cubicBezTo>
                    <a:cubicBezTo>
                      <a:pt x="7110" y="214037"/>
                      <a:pt x="7110" y="231619"/>
                      <a:pt x="5810" y="239186"/>
                    </a:cubicBezTo>
                    <a:cubicBezTo>
                      <a:pt x="4587" y="246678"/>
                      <a:pt x="18347" y="259291"/>
                      <a:pt x="17124" y="265559"/>
                    </a:cubicBezTo>
                    <a:cubicBezTo>
                      <a:pt x="15901" y="271904"/>
                      <a:pt x="5810" y="276872"/>
                      <a:pt x="8333" y="281841"/>
                    </a:cubicBezTo>
                    <a:cubicBezTo>
                      <a:pt x="10703" y="286657"/>
                      <a:pt x="19723" y="293842"/>
                      <a:pt x="21787" y="317004"/>
                    </a:cubicBezTo>
                    <a:cubicBezTo>
                      <a:pt x="26144" y="318227"/>
                      <a:pt x="29660" y="319909"/>
                      <a:pt x="31265" y="321973"/>
                    </a:cubicBezTo>
                    <a:cubicBezTo>
                      <a:pt x="36922" y="329464"/>
                      <a:pt x="46325" y="335121"/>
                      <a:pt x="58555" y="335121"/>
                    </a:cubicBezTo>
                    <a:cubicBezTo>
                      <a:pt x="70786" y="335121"/>
                      <a:pt x="75525" y="343606"/>
                      <a:pt x="81182" y="342612"/>
                    </a:cubicBezTo>
                    <a:cubicBezTo>
                      <a:pt x="86839" y="341695"/>
                      <a:pt x="101897" y="346434"/>
                      <a:pt x="89667" y="356754"/>
                    </a:cubicBezTo>
                    <a:cubicBezTo>
                      <a:pt x="77436" y="367074"/>
                      <a:pt x="75525" y="379304"/>
                      <a:pt x="72697" y="391611"/>
                    </a:cubicBezTo>
                    <a:cubicBezTo>
                      <a:pt x="70862" y="399561"/>
                      <a:pt x="71015" y="410493"/>
                      <a:pt x="69028" y="417372"/>
                    </a:cubicBezTo>
                    <a:cubicBezTo>
                      <a:pt x="80952" y="418443"/>
                      <a:pt x="98610" y="419283"/>
                      <a:pt x="105032" y="416149"/>
                    </a:cubicBezTo>
                    <a:cubicBezTo>
                      <a:pt x="115046" y="411181"/>
                      <a:pt x="121314" y="411181"/>
                      <a:pt x="133926" y="414926"/>
                    </a:cubicBezTo>
                    <a:cubicBezTo>
                      <a:pt x="141418" y="417143"/>
                      <a:pt x="151432" y="422035"/>
                      <a:pt x="158464" y="425628"/>
                    </a:cubicBezTo>
                    <a:cubicBezTo>
                      <a:pt x="159229" y="423105"/>
                      <a:pt x="160604" y="421194"/>
                      <a:pt x="163127" y="420889"/>
                    </a:cubicBezTo>
                    <a:cubicBezTo>
                      <a:pt x="171612" y="419971"/>
                      <a:pt x="181932" y="436865"/>
                      <a:pt x="187589" y="427463"/>
                    </a:cubicBezTo>
                    <a:cubicBezTo>
                      <a:pt x="193245" y="418060"/>
                      <a:pt x="206393" y="419971"/>
                      <a:pt x="213044" y="423717"/>
                    </a:cubicBezTo>
                    <a:cubicBezTo>
                      <a:pt x="219618" y="427463"/>
                      <a:pt x="230014" y="429374"/>
                      <a:pt x="237505" y="421806"/>
                    </a:cubicBezTo>
                    <a:cubicBezTo>
                      <a:pt x="244996" y="414315"/>
                      <a:pt x="274197" y="410493"/>
                      <a:pt x="280848" y="413321"/>
                    </a:cubicBezTo>
                    <a:cubicBezTo>
                      <a:pt x="287498" y="416149"/>
                      <a:pt x="304391" y="423641"/>
                      <a:pt x="297817" y="401090"/>
                    </a:cubicBezTo>
                    <a:cubicBezTo>
                      <a:pt x="291243" y="378540"/>
                      <a:pt x="311959" y="383203"/>
                      <a:pt x="314711" y="374718"/>
                    </a:cubicBezTo>
                    <a:cubicBezTo>
                      <a:pt x="317463" y="366233"/>
                      <a:pt x="342001" y="362487"/>
                      <a:pt x="338255" y="355913"/>
                    </a:cubicBezTo>
                    <a:cubicBezTo>
                      <a:pt x="334509" y="349339"/>
                      <a:pt x="303397" y="329541"/>
                      <a:pt x="293995" y="322967"/>
                    </a:cubicBezTo>
                    <a:cubicBezTo>
                      <a:pt x="284593" y="316393"/>
                      <a:pt x="284593" y="295601"/>
                      <a:pt x="279854" y="287192"/>
                    </a:cubicBezTo>
                    <a:cubicBezTo>
                      <a:pt x="275191" y="278707"/>
                      <a:pt x="264794" y="267470"/>
                      <a:pt x="277025" y="264565"/>
                    </a:cubicBezTo>
                    <a:cubicBezTo>
                      <a:pt x="289256" y="261737"/>
                      <a:pt x="310966" y="257074"/>
                      <a:pt x="321285" y="247595"/>
                    </a:cubicBezTo>
                    <a:cubicBezTo>
                      <a:pt x="331604" y="238193"/>
                      <a:pt x="350486" y="237275"/>
                      <a:pt x="356142" y="231619"/>
                    </a:cubicBezTo>
                    <a:cubicBezTo>
                      <a:pt x="361799" y="225962"/>
                      <a:pt x="374947" y="236358"/>
                      <a:pt x="378769" y="230702"/>
                    </a:cubicBezTo>
                    <a:cubicBezTo>
                      <a:pt x="382515" y="225045"/>
                      <a:pt x="385343" y="213731"/>
                      <a:pt x="379686" y="207157"/>
                    </a:cubicBezTo>
                    <a:cubicBezTo>
                      <a:pt x="374030" y="200583"/>
                      <a:pt x="370284" y="189270"/>
                      <a:pt x="369367" y="173294"/>
                    </a:cubicBezTo>
                    <a:cubicBezTo>
                      <a:pt x="368449" y="157317"/>
                      <a:pt x="363710" y="158235"/>
                      <a:pt x="363710" y="150667"/>
                    </a:cubicBezTo>
                    <a:cubicBezTo>
                      <a:pt x="363710" y="143099"/>
                      <a:pt x="360882" y="133697"/>
                      <a:pt x="354308" y="129951"/>
                    </a:cubicBezTo>
                    <a:cubicBezTo>
                      <a:pt x="347734" y="126205"/>
                      <a:pt x="344906" y="123377"/>
                      <a:pt x="351480" y="113057"/>
                    </a:cubicBezTo>
                    <a:cubicBezTo>
                      <a:pt x="358053" y="102662"/>
                      <a:pt x="355225" y="76289"/>
                      <a:pt x="352397" y="68798"/>
                    </a:cubicBezTo>
                    <a:cubicBezTo>
                      <a:pt x="351862" y="67345"/>
                      <a:pt x="351938" y="65511"/>
                      <a:pt x="352244" y="63676"/>
                    </a:cubicBezTo>
                    <a:cubicBezTo>
                      <a:pt x="350562" y="62835"/>
                      <a:pt x="349186" y="61230"/>
                      <a:pt x="348651" y="58478"/>
                    </a:cubicBezTo>
                    <a:cubicBezTo>
                      <a:pt x="346740" y="48464"/>
                      <a:pt x="339860" y="44642"/>
                      <a:pt x="323578" y="44642"/>
                    </a:cubicBezTo>
                    <a:cubicBezTo>
                      <a:pt x="307220" y="44642"/>
                      <a:pt x="333592" y="28284"/>
                      <a:pt x="327324" y="20181"/>
                    </a:cubicBezTo>
                    <a:cubicBezTo>
                      <a:pt x="321056" y="12001"/>
                      <a:pt x="304697" y="35240"/>
                      <a:pt x="289715" y="30195"/>
                    </a:cubicBezTo>
                    <a:cubicBezTo>
                      <a:pt x="274656" y="25226"/>
                      <a:pt x="255163" y="47776"/>
                      <a:pt x="242015" y="57867"/>
                    </a:cubicBezTo>
                    <a:cubicBezTo>
                      <a:pt x="228791" y="67957"/>
                      <a:pt x="209986" y="55955"/>
                      <a:pt x="220000" y="41508"/>
                    </a:cubicBezTo>
                    <a:cubicBezTo>
                      <a:pt x="230014" y="27060"/>
                      <a:pt x="220000" y="28360"/>
                      <a:pt x="204941" y="34017"/>
                    </a:cubicBezTo>
                    <a:cubicBezTo>
                      <a:pt x="189882" y="39673"/>
                      <a:pt x="171689" y="32794"/>
                      <a:pt x="173523" y="18958"/>
                    </a:cubicBezTo>
                    <a:cubicBezTo>
                      <a:pt x="173982" y="15441"/>
                      <a:pt x="172912" y="12231"/>
                      <a:pt x="171077" y="9173"/>
                    </a:cubicBezTo>
                    <a:cubicBezTo>
                      <a:pt x="163739" y="10167"/>
                      <a:pt x="158082" y="10396"/>
                      <a:pt x="155330" y="9555"/>
                    </a:cubicBezTo>
                    <a:cubicBezTo>
                      <a:pt x="148603" y="7339"/>
                      <a:pt x="133315" y="6115"/>
                      <a:pt x="116574" y="5733"/>
                    </a:cubicBezTo>
                    <a:cubicBezTo>
                      <a:pt x="121543" y="13072"/>
                      <a:pt x="126970" y="20181"/>
                      <a:pt x="123913" y="25837"/>
                    </a:cubicBezTo>
                    <a:cubicBezTo>
                      <a:pt x="118256" y="36539"/>
                      <a:pt x="127047" y="46553"/>
                      <a:pt x="135226" y="62224"/>
                    </a:cubicBezTo>
                    <a:cubicBezTo>
                      <a:pt x="143405" y="77971"/>
                      <a:pt x="117644" y="69103"/>
                      <a:pt x="117033" y="79194"/>
                    </a:cubicBezTo>
                    <a:cubicBezTo>
                      <a:pt x="116421" y="89284"/>
                      <a:pt x="93183" y="78582"/>
                      <a:pt x="85692" y="74837"/>
                    </a:cubicBezTo>
                    <a:cubicBezTo>
                      <a:pt x="78201" y="71091"/>
                      <a:pt x="53051" y="73613"/>
                      <a:pt x="53663" y="79882"/>
                    </a:cubicBezTo>
                    <a:cubicBezTo>
                      <a:pt x="53892" y="82404"/>
                      <a:pt x="53510" y="85844"/>
                      <a:pt x="52440" y="88749"/>
                    </a:cubicBezTo>
                    <a:cubicBezTo>
                      <a:pt x="55650" y="100674"/>
                      <a:pt x="57103" y="111834"/>
                      <a:pt x="53510" y="117338"/>
                    </a:cubicBezTo>
                    <a:close/>
                  </a:path>
                </a:pathLst>
              </a:custGeom>
              <a:grpFill/>
              <a:ln w="9525" cap="flat">
                <a:solidFill>
                  <a:srgbClr val="070423">
                    <a:alpha val="99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uk-U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endParaRPr>
              </a:p>
            </p:txBody>
          </p:sp>
          <p:sp>
            <p:nvSpPr>
              <p:cNvPr id="806" name="Freeform: Shape 118">
                <a:extLst>
                  <a:ext uri="{FF2B5EF4-FFF2-40B4-BE49-F238E27FC236}">
                    <a16:creationId xmlns:a16="http://schemas.microsoft.com/office/drawing/2014/main" id="{7B5EA6F1-21D9-4F48-483C-FA8CF22EF8C6}"/>
                  </a:ext>
                </a:extLst>
              </p:cNvPr>
              <p:cNvSpPr/>
              <p:nvPr/>
            </p:nvSpPr>
            <p:spPr>
              <a:xfrm>
                <a:off x="6634880" y="2574268"/>
                <a:ext cx="412785" cy="336344"/>
              </a:xfrm>
              <a:custGeom>
                <a:avLst/>
                <a:gdLst>
                  <a:gd name="connsiteX0" fmla="*/ 10388 w 412784"/>
                  <a:gd name="connsiteY0" fmla="*/ 71989 h 336343"/>
                  <a:gd name="connsiteX1" fmla="*/ 9471 w 412784"/>
                  <a:gd name="connsiteY1" fmla="*/ 116249 h 336343"/>
                  <a:gd name="connsiteX2" fmla="*/ 12299 w 412784"/>
                  <a:gd name="connsiteY2" fmla="*/ 133143 h 336343"/>
                  <a:gd name="connsiteX3" fmla="*/ 21702 w 412784"/>
                  <a:gd name="connsiteY3" fmla="*/ 153859 h 336343"/>
                  <a:gd name="connsiteX4" fmla="*/ 27358 w 412784"/>
                  <a:gd name="connsiteY4" fmla="*/ 176485 h 336343"/>
                  <a:gd name="connsiteX5" fmla="*/ 37678 w 412784"/>
                  <a:gd name="connsiteY5" fmla="*/ 210349 h 336343"/>
                  <a:gd name="connsiteX6" fmla="*/ 38977 w 412784"/>
                  <a:gd name="connsiteY6" fmla="*/ 229383 h 336343"/>
                  <a:gd name="connsiteX7" fmla="*/ 63515 w 412784"/>
                  <a:gd name="connsiteY7" fmla="*/ 243601 h 336343"/>
                  <a:gd name="connsiteX8" fmla="*/ 91569 w 412784"/>
                  <a:gd name="connsiteY8" fmla="*/ 263247 h 336343"/>
                  <a:gd name="connsiteX9" fmla="*/ 114043 w 412784"/>
                  <a:gd name="connsiteY9" fmla="*/ 273031 h 336343"/>
                  <a:gd name="connsiteX10" fmla="*/ 137893 w 412784"/>
                  <a:gd name="connsiteY10" fmla="*/ 268827 h 336343"/>
                  <a:gd name="connsiteX11" fmla="*/ 149130 w 412784"/>
                  <a:gd name="connsiteY11" fmla="*/ 284268 h 336343"/>
                  <a:gd name="connsiteX12" fmla="*/ 177184 w 412784"/>
                  <a:gd name="connsiteY12" fmla="*/ 291301 h 336343"/>
                  <a:gd name="connsiteX13" fmla="*/ 196829 w 412784"/>
                  <a:gd name="connsiteY13" fmla="*/ 316527 h 336343"/>
                  <a:gd name="connsiteX14" fmla="*/ 222132 w 412784"/>
                  <a:gd name="connsiteY14" fmla="*/ 313698 h 336343"/>
                  <a:gd name="connsiteX15" fmla="*/ 258594 w 412784"/>
                  <a:gd name="connsiteY15" fmla="*/ 317903 h 336343"/>
                  <a:gd name="connsiteX16" fmla="*/ 290853 w 412784"/>
                  <a:gd name="connsiteY16" fmla="*/ 320731 h 336343"/>
                  <a:gd name="connsiteX17" fmla="*/ 327315 w 412784"/>
                  <a:gd name="connsiteY17" fmla="*/ 329140 h 336343"/>
                  <a:gd name="connsiteX18" fmla="*/ 352235 w 412784"/>
                  <a:gd name="connsiteY18" fmla="*/ 335178 h 336343"/>
                  <a:gd name="connsiteX19" fmla="*/ 350477 w 412784"/>
                  <a:gd name="connsiteY19" fmla="*/ 307277 h 336343"/>
                  <a:gd name="connsiteX20" fmla="*/ 389998 w 412784"/>
                  <a:gd name="connsiteY20" fmla="*/ 266763 h 336343"/>
                  <a:gd name="connsiteX21" fmla="*/ 408802 w 412784"/>
                  <a:gd name="connsiteY21" fmla="*/ 251704 h 336343"/>
                  <a:gd name="connsiteX22" fmla="*/ 391832 w 412784"/>
                  <a:gd name="connsiteY22" fmla="*/ 210273 h 336343"/>
                  <a:gd name="connsiteX23" fmla="*/ 389004 w 412784"/>
                  <a:gd name="connsiteY23" fmla="*/ 172587 h 336343"/>
                  <a:gd name="connsiteX24" fmla="*/ 374862 w 412784"/>
                  <a:gd name="connsiteY24" fmla="*/ 150954 h 336343"/>
                  <a:gd name="connsiteX25" fmla="*/ 399323 w 412784"/>
                  <a:gd name="connsiteY25" fmla="*/ 129321 h 336343"/>
                  <a:gd name="connsiteX26" fmla="*/ 397412 w 412784"/>
                  <a:gd name="connsiteY26" fmla="*/ 92552 h 336343"/>
                  <a:gd name="connsiteX27" fmla="*/ 390838 w 412784"/>
                  <a:gd name="connsiteY27" fmla="*/ 60523 h 336343"/>
                  <a:gd name="connsiteX28" fmla="*/ 357892 w 412784"/>
                  <a:gd name="connsiteY28" fmla="*/ 36979 h 336343"/>
                  <a:gd name="connsiteX29" fmla="*/ 356287 w 412784"/>
                  <a:gd name="connsiteY29" fmla="*/ 34992 h 336343"/>
                  <a:gd name="connsiteX30" fmla="*/ 245905 w 412784"/>
                  <a:gd name="connsiteY30" fmla="*/ 30329 h 336343"/>
                  <a:gd name="connsiteX31" fmla="*/ 224425 w 412784"/>
                  <a:gd name="connsiteY31" fmla="*/ 22455 h 336343"/>
                  <a:gd name="connsiteX32" fmla="*/ 201187 w 412784"/>
                  <a:gd name="connsiteY32" fmla="*/ 34380 h 336343"/>
                  <a:gd name="connsiteX33" fmla="*/ 181083 w 412784"/>
                  <a:gd name="connsiteY33" fmla="*/ 8008 h 336343"/>
                  <a:gd name="connsiteX34" fmla="*/ 88130 w 412784"/>
                  <a:gd name="connsiteY34" fmla="*/ 34380 h 336343"/>
                  <a:gd name="connsiteX35" fmla="*/ 22237 w 412784"/>
                  <a:gd name="connsiteY35" fmla="*/ 56930 h 336343"/>
                  <a:gd name="connsiteX36" fmla="*/ 10083 w 412784"/>
                  <a:gd name="connsiteY36" fmla="*/ 66562 h 336343"/>
                  <a:gd name="connsiteX37" fmla="*/ 10388 w 412784"/>
                  <a:gd name="connsiteY37" fmla="*/ 71989 h 3363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412784" h="336343">
                    <a:moveTo>
                      <a:pt x="10388" y="71989"/>
                    </a:moveTo>
                    <a:cubicBezTo>
                      <a:pt x="13217" y="79481"/>
                      <a:pt x="16045" y="105853"/>
                      <a:pt x="9471" y="116249"/>
                    </a:cubicBezTo>
                    <a:cubicBezTo>
                      <a:pt x="2897" y="126569"/>
                      <a:pt x="5725" y="129397"/>
                      <a:pt x="12299" y="133143"/>
                    </a:cubicBezTo>
                    <a:cubicBezTo>
                      <a:pt x="18873" y="136888"/>
                      <a:pt x="21702" y="146291"/>
                      <a:pt x="21702" y="153859"/>
                    </a:cubicBezTo>
                    <a:cubicBezTo>
                      <a:pt x="21702" y="161350"/>
                      <a:pt x="26365" y="160433"/>
                      <a:pt x="27358" y="176485"/>
                    </a:cubicBezTo>
                    <a:cubicBezTo>
                      <a:pt x="28276" y="192462"/>
                      <a:pt x="32098" y="203775"/>
                      <a:pt x="37678" y="210349"/>
                    </a:cubicBezTo>
                    <a:cubicBezTo>
                      <a:pt x="42112" y="215471"/>
                      <a:pt x="41271" y="223421"/>
                      <a:pt x="38977" y="229383"/>
                    </a:cubicBezTo>
                    <a:cubicBezTo>
                      <a:pt x="46851" y="235193"/>
                      <a:pt x="55718" y="240849"/>
                      <a:pt x="63515" y="243601"/>
                    </a:cubicBezTo>
                    <a:cubicBezTo>
                      <a:pt x="83161" y="250634"/>
                      <a:pt x="90193" y="256214"/>
                      <a:pt x="91569" y="263247"/>
                    </a:cubicBezTo>
                    <a:cubicBezTo>
                      <a:pt x="93022" y="270279"/>
                      <a:pt x="109839" y="282892"/>
                      <a:pt x="114043" y="273031"/>
                    </a:cubicBezTo>
                    <a:cubicBezTo>
                      <a:pt x="118247" y="263247"/>
                      <a:pt x="129484" y="268827"/>
                      <a:pt x="137893" y="268827"/>
                    </a:cubicBezTo>
                    <a:cubicBezTo>
                      <a:pt x="146302" y="268827"/>
                      <a:pt x="147754" y="278612"/>
                      <a:pt x="149130" y="284268"/>
                    </a:cubicBezTo>
                    <a:cubicBezTo>
                      <a:pt x="150582" y="289849"/>
                      <a:pt x="170151" y="287097"/>
                      <a:pt x="177184" y="291301"/>
                    </a:cubicBezTo>
                    <a:cubicBezTo>
                      <a:pt x="184140" y="295505"/>
                      <a:pt x="186969" y="310947"/>
                      <a:pt x="196829" y="316527"/>
                    </a:cubicBezTo>
                    <a:cubicBezTo>
                      <a:pt x="206690" y="322107"/>
                      <a:pt x="215023" y="309494"/>
                      <a:pt x="222132" y="313698"/>
                    </a:cubicBezTo>
                    <a:cubicBezTo>
                      <a:pt x="229088" y="317903"/>
                      <a:pt x="247357" y="322107"/>
                      <a:pt x="258594" y="317903"/>
                    </a:cubicBezTo>
                    <a:cubicBezTo>
                      <a:pt x="269755" y="313698"/>
                      <a:pt x="276788" y="322107"/>
                      <a:pt x="290853" y="320731"/>
                    </a:cubicBezTo>
                    <a:cubicBezTo>
                      <a:pt x="304842" y="319279"/>
                      <a:pt x="323111" y="324859"/>
                      <a:pt x="327315" y="329140"/>
                    </a:cubicBezTo>
                    <a:cubicBezTo>
                      <a:pt x="329532" y="331356"/>
                      <a:pt x="341380" y="333573"/>
                      <a:pt x="352235" y="335178"/>
                    </a:cubicBezTo>
                    <a:cubicBezTo>
                      <a:pt x="354987" y="329445"/>
                      <a:pt x="349560" y="311635"/>
                      <a:pt x="350477" y="307277"/>
                    </a:cubicBezTo>
                    <a:cubicBezTo>
                      <a:pt x="351394" y="302614"/>
                      <a:pt x="384341" y="273414"/>
                      <a:pt x="389998" y="266763"/>
                    </a:cubicBezTo>
                    <a:cubicBezTo>
                      <a:pt x="395654" y="260189"/>
                      <a:pt x="404139" y="260189"/>
                      <a:pt x="408802" y="251704"/>
                    </a:cubicBezTo>
                    <a:cubicBezTo>
                      <a:pt x="413541" y="243219"/>
                      <a:pt x="395654" y="215929"/>
                      <a:pt x="391832" y="210273"/>
                    </a:cubicBezTo>
                    <a:cubicBezTo>
                      <a:pt x="388087" y="204616"/>
                      <a:pt x="386176" y="182066"/>
                      <a:pt x="389004" y="172587"/>
                    </a:cubicBezTo>
                    <a:cubicBezTo>
                      <a:pt x="391832" y="163184"/>
                      <a:pt x="374862" y="157528"/>
                      <a:pt x="374862" y="150954"/>
                    </a:cubicBezTo>
                    <a:cubicBezTo>
                      <a:pt x="374862" y="144380"/>
                      <a:pt x="390838" y="133066"/>
                      <a:pt x="399323" y="129321"/>
                    </a:cubicBezTo>
                    <a:cubicBezTo>
                      <a:pt x="407808" y="125575"/>
                      <a:pt x="404980" y="99203"/>
                      <a:pt x="397412" y="92552"/>
                    </a:cubicBezTo>
                    <a:cubicBezTo>
                      <a:pt x="389845" y="85978"/>
                      <a:pt x="386099" y="73748"/>
                      <a:pt x="390838" y="60523"/>
                    </a:cubicBezTo>
                    <a:cubicBezTo>
                      <a:pt x="395578" y="47375"/>
                      <a:pt x="362631" y="36979"/>
                      <a:pt x="357892" y="36979"/>
                    </a:cubicBezTo>
                    <a:cubicBezTo>
                      <a:pt x="357127" y="36979"/>
                      <a:pt x="356669" y="36138"/>
                      <a:pt x="356287" y="34992"/>
                    </a:cubicBezTo>
                    <a:cubicBezTo>
                      <a:pt x="326857" y="40419"/>
                      <a:pt x="251561" y="32622"/>
                      <a:pt x="245905" y="30329"/>
                    </a:cubicBezTo>
                    <a:cubicBezTo>
                      <a:pt x="242159" y="28876"/>
                      <a:pt x="232681" y="25436"/>
                      <a:pt x="224425" y="22455"/>
                    </a:cubicBezTo>
                    <a:cubicBezTo>
                      <a:pt x="220679" y="28647"/>
                      <a:pt x="212882" y="34380"/>
                      <a:pt x="201187" y="34380"/>
                    </a:cubicBezTo>
                    <a:cubicBezTo>
                      <a:pt x="182994" y="34380"/>
                      <a:pt x="181771" y="16187"/>
                      <a:pt x="181083" y="8008"/>
                    </a:cubicBezTo>
                    <a:cubicBezTo>
                      <a:pt x="180471" y="-172"/>
                      <a:pt x="107622" y="14887"/>
                      <a:pt x="88130" y="34380"/>
                    </a:cubicBezTo>
                    <a:cubicBezTo>
                      <a:pt x="68713" y="53873"/>
                      <a:pt x="23460" y="46305"/>
                      <a:pt x="22237" y="56930"/>
                    </a:cubicBezTo>
                    <a:cubicBezTo>
                      <a:pt x="21319" y="64651"/>
                      <a:pt x="14516" y="68702"/>
                      <a:pt x="10083" y="66562"/>
                    </a:cubicBezTo>
                    <a:cubicBezTo>
                      <a:pt x="9930" y="68779"/>
                      <a:pt x="9853" y="70537"/>
                      <a:pt x="10388" y="71989"/>
                    </a:cubicBezTo>
                    <a:close/>
                  </a:path>
                </a:pathLst>
              </a:custGeom>
              <a:grpFill/>
              <a:ln w="9525" cap="flat">
                <a:solidFill>
                  <a:srgbClr val="070423">
                    <a:alpha val="99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uk-U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endParaRPr>
              </a:p>
            </p:txBody>
          </p:sp>
          <p:sp>
            <p:nvSpPr>
              <p:cNvPr id="807" name="Freeform: Shape 132">
                <a:extLst>
                  <a:ext uri="{FF2B5EF4-FFF2-40B4-BE49-F238E27FC236}">
                    <a16:creationId xmlns:a16="http://schemas.microsoft.com/office/drawing/2014/main" id="{869E4B55-4E1E-7D60-0263-010E84FD108D}"/>
                  </a:ext>
                </a:extLst>
              </p:cNvPr>
              <p:cNvSpPr/>
              <p:nvPr/>
            </p:nvSpPr>
            <p:spPr>
              <a:xfrm>
                <a:off x="6964351" y="3171336"/>
                <a:ext cx="275190" cy="152884"/>
              </a:xfrm>
              <a:custGeom>
                <a:avLst/>
                <a:gdLst>
                  <a:gd name="connsiteX0" fmla="*/ 210811 w 275189"/>
                  <a:gd name="connsiteY0" fmla="*/ 6956 h 152883"/>
                  <a:gd name="connsiteX1" fmla="*/ 160513 w 275189"/>
                  <a:gd name="connsiteY1" fmla="*/ 15747 h 152883"/>
                  <a:gd name="connsiteX2" fmla="*/ 130395 w 275189"/>
                  <a:gd name="connsiteY2" fmla="*/ 28284 h 152883"/>
                  <a:gd name="connsiteX3" fmla="*/ 85218 w 275189"/>
                  <a:gd name="connsiteY3" fmla="*/ 27060 h 152883"/>
                  <a:gd name="connsiteX4" fmla="*/ 40041 w 275189"/>
                  <a:gd name="connsiteY4" fmla="*/ 22015 h 152883"/>
                  <a:gd name="connsiteX5" fmla="*/ 15885 w 275189"/>
                  <a:gd name="connsiteY5" fmla="*/ 5733 h 152883"/>
                  <a:gd name="connsiteX6" fmla="*/ 12445 w 275189"/>
                  <a:gd name="connsiteY6" fmla="*/ 9785 h 152883"/>
                  <a:gd name="connsiteX7" fmla="*/ 12445 w 275189"/>
                  <a:gd name="connsiteY7" fmla="*/ 38985 h 152883"/>
                  <a:gd name="connsiteX8" fmla="*/ 25593 w 275189"/>
                  <a:gd name="connsiteY8" fmla="*/ 66275 h 152883"/>
                  <a:gd name="connsiteX9" fmla="*/ 11451 w 275189"/>
                  <a:gd name="connsiteY9" fmla="*/ 83169 h 152883"/>
                  <a:gd name="connsiteX10" fmla="*/ 11451 w 275189"/>
                  <a:gd name="connsiteY10" fmla="*/ 103884 h 152883"/>
                  <a:gd name="connsiteX11" fmla="*/ 34996 w 275189"/>
                  <a:gd name="connsiteY11" fmla="*/ 131174 h 152883"/>
                  <a:gd name="connsiteX12" fmla="*/ 43328 w 275189"/>
                  <a:gd name="connsiteY12" fmla="*/ 143099 h 152883"/>
                  <a:gd name="connsiteX13" fmla="*/ 100277 w 275189"/>
                  <a:gd name="connsiteY13" fmla="*/ 143787 h 152883"/>
                  <a:gd name="connsiteX14" fmla="*/ 145530 w 275189"/>
                  <a:gd name="connsiteY14" fmla="*/ 151278 h 152883"/>
                  <a:gd name="connsiteX15" fmla="*/ 161812 w 275189"/>
                  <a:gd name="connsiteY15" fmla="*/ 141265 h 152883"/>
                  <a:gd name="connsiteX16" fmla="*/ 182222 w 275189"/>
                  <a:gd name="connsiteY16" fmla="*/ 131480 h 152883"/>
                  <a:gd name="connsiteX17" fmla="*/ 181917 w 275189"/>
                  <a:gd name="connsiteY17" fmla="*/ 119861 h 152883"/>
                  <a:gd name="connsiteX18" fmla="*/ 225259 w 275189"/>
                  <a:gd name="connsiteY18" fmla="*/ 119861 h 152883"/>
                  <a:gd name="connsiteX19" fmla="*/ 242382 w 275189"/>
                  <a:gd name="connsiteY19" fmla="*/ 116650 h 152883"/>
                  <a:gd name="connsiteX20" fmla="*/ 236496 w 275189"/>
                  <a:gd name="connsiteY20" fmla="*/ 106636 h 152883"/>
                  <a:gd name="connsiteX21" fmla="*/ 227705 w 275189"/>
                  <a:gd name="connsiteY21" fmla="*/ 74607 h 152883"/>
                  <a:gd name="connsiteX22" fmla="*/ 261645 w 275189"/>
                  <a:gd name="connsiteY22" fmla="*/ 38221 h 152883"/>
                  <a:gd name="connsiteX23" fmla="*/ 270436 w 275189"/>
                  <a:gd name="connsiteY23" fmla="*/ 29124 h 152883"/>
                  <a:gd name="connsiteX24" fmla="*/ 244675 w 275189"/>
                  <a:gd name="connsiteY24" fmla="*/ 16894 h 152883"/>
                  <a:gd name="connsiteX25" fmla="*/ 210811 w 275189"/>
                  <a:gd name="connsiteY25" fmla="*/ 6956 h 152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275189" h="152883">
                    <a:moveTo>
                      <a:pt x="210811" y="6956"/>
                    </a:moveTo>
                    <a:cubicBezTo>
                      <a:pt x="200798" y="5733"/>
                      <a:pt x="169380" y="6956"/>
                      <a:pt x="160513" y="15747"/>
                    </a:cubicBezTo>
                    <a:cubicBezTo>
                      <a:pt x="151722" y="24538"/>
                      <a:pt x="140408" y="29506"/>
                      <a:pt x="130395" y="28284"/>
                    </a:cubicBezTo>
                    <a:cubicBezTo>
                      <a:pt x="120381" y="27060"/>
                      <a:pt x="91486" y="25761"/>
                      <a:pt x="85218" y="27060"/>
                    </a:cubicBezTo>
                    <a:cubicBezTo>
                      <a:pt x="78950" y="28284"/>
                      <a:pt x="45086" y="20792"/>
                      <a:pt x="40041" y="22015"/>
                    </a:cubicBezTo>
                    <a:cubicBezTo>
                      <a:pt x="35607" y="23162"/>
                      <a:pt x="27198" y="7644"/>
                      <a:pt x="15885" y="5733"/>
                    </a:cubicBezTo>
                    <a:cubicBezTo>
                      <a:pt x="15350" y="7186"/>
                      <a:pt x="14356" y="8485"/>
                      <a:pt x="12445" y="9785"/>
                    </a:cubicBezTo>
                    <a:cubicBezTo>
                      <a:pt x="3960" y="15441"/>
                      <a:pt x="3043" y="30500"/>
                      <a:pt x="12445" y="38985"/>
                    </a:cubicBezTo>
                    <a:cubicBezTo>
                      <a:pt x="21848" y="47470"/>
                      <a:pt x="34078" y="66275"/>
                      <a:pt x="25593" y="66275"/>
                    </a:cubicBezTo>
                    <a:cubicBezTo>
                      <a:pt x="17108" y="66275"/>
                      <a:pt x="10534" y="77588"/>
                      <a:pt x="11451" y="83169"/>
                    </a:cubicBezTo>
                    <a:cubicBezTo>
                      <a:pt x="12369" y="88825"/>
                      <a:pt x="8623" y="101056"/>
                      <a:pt x="11451" y="103884"/>
                    </a:cubicBezTo>
                    <a:cubicBezTo>
                      <a:pt x="14280" y="106713"/>
                      <a:pt x="34078" y="125594"/>
                      <a:pt x="34996" y="131174"/>
                    </a:cubicBezTo>
                    <a:cubicBezTo>
                      <a:pt x="35836" y="136143"/>
                      <a:pt x="43939" y="138742"/>
                      <a:pt x="43328" y="143099"/>
                    </a:cubicBezTo>
                    <a:cubicBezTo>
                      <a:pt x="59151" y="141876"/>
                      <a:pt x="92709" y="139965"/>
                      <a:pt x="100277" y="143787"/>
                    </a:cubicBezTo>
                    <a:cubicBezTo>
                      <a:pt x="110291" y="148832"/>
                      <a:pt x="145530" y="151278"/>
                      <a:pt x="145530" y="151278"/>
                    </a:cubicBezTo>
                    <a:cubicBezTo>
                      <a:pt x="155544" y="151278"/>
                      <a:pt x="164335" y="147533"/>
                      <a:pt x="161812" y="141265"/>
                    </a:cubicBezTo>
                    <a:cubicBezTo>
                      <a:pt x="159672" y="135990"/>
                      <a:pt x="172744" y="132474"/>
                      <a:pt x="182222" y="131480"/>
                    </a:cubicBezTo>
                    <a:cubicBezTo>
                      <a:pt x="180540" y="125670"/>
                      <a:pt x="179470" y="120931"/>
                      <a:pt x="181917" y="119861"/>
                    </a:cubicBezTo>
                    <a:cubicBezTo>
                      <a:pt x="186579" y="117950"/>
                      <a:pt x="213946" y="114204"/>
                      <a:pt x="225259" y="119861"/>
                    </a:cubicBezTo>
                    <a:cubicBezTo>
                      <a:pt x="230992" y="122766"/>
                      <a:pt x="237413" y="120014"/>
                      <a:pt x="242382" y="116650"/>
                    </a:cubicBezTo>
                    <a:cubicBezTo>
                      <a:pt x="240853" y="111376"/>
                      <a:pt x="239400" y="107171"/>
                      <a:pt x="236496" y="106636"/>
                    </a:cubicBezTo>
                    <a:cubicBezTo>
                      <a:pt x="229540" y="105413"/>
                      <a:pt x="218914" y="76518"/>
                      <a:pt x="227705" y="74607"/>
                    </a:cubicBezTo>
                    <a:cubicBezTo>
                      <a:pt x="236496" y="72773"/>
                      <a:pt x="247809" y="42578"/>
                      <a:pt x="261645" y="38221"/>
                    </a:cubicBezTo>
                    <a:cubicBezTo>
                      <a:pt x="267149" y="36463"/>
                      <a:pt x="269518" y="33176"/>
                      <a:pt x="270436" y="29124"/>
                    </a:cubicBezTo>
                    <a:cubicBezTo>
                      <a:pt x="258511" y="25073"/>
                      <a:pt x="246662" y="20181"/>
                      <a:pt x="244675" y="16894"/>
                    </a:cubicBezTo>
                    <a:cubicBezTo>
                      <a:pt x="240929" y="10778"/>
                      <a:pt x="220825" y="8256"/>
                      <a:pt x="210811" y="6956"/>
                    </a:cubicBezTo>
                    <a:close/>
                  </a:path>
                </a:pathLst>
              </a:custGeom>
              <a:grpFill/>
              <a:ln w="9525" cap="flat">
                <a:solidFill>
                  <a:srgbClr val="070423">
                    <a:alpha val="99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uk-U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endParaRPr>
              </a:p>
            </p:txBody>
          </p:sp>
          <p:sp>
            <p:nvSpPr>
              <p:cNvPr id="808" name="Freeform: Shape 134">
                <a:extLst>
                  <a:ext uri="{FF2B5EF4-FFF2-40B4-BE49-F238E27FC236}">
                    <a16:creationId xmlns:a16="http://schemas.microsoft.com/office/drawing/2014/main" id="{29159D20-37CC-39CD-6601-9A5227B81CA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961660" y="2720398"/>
                <a:ext cx="764416" cy="443362"/>
              </a:xfrm>
              <a:custGeom>
                <a:avLst/>
                <a:gdLst>
                  <a:gd name="connsiteX0" fmla="*/ 678955 w 764416"/>
                  <a:gd name="connsiteY0" fmla="*/ 278027 h 443362"/>
                  <a:gd name="connsiteX1" fmla="*/ 711901 w 764416"/>
                  <a:gd name="connsiteY1" fmla="*/ 255400 h 443362"/>
                  <a:gd name="connsiteX2" fmla="*/ 746758 w 764416"/>
                  <a:gd name="connsiteY2" fmla="*/ 256317 h 443362"/>
                  <a:gd name="connsiteX3" fmla="*/ 754250 w 764416"/>
                  <a:gd name="connsiteY3" fmla="*/ 230862 h 443362"/>
                  <a:gd name="connsiteX4" fmla="*/ 744847 w 764416"/>
                  <a:gd name="connsiteY4" fmla="*/ 214886 h 443362"/>
                  <a:gd name="connsiteX5" fmla="*/ 759906 w 764416"/>
                  <a:gd name="connsiteY5" fmla="*/ 204566 h 443362"/>
                  <a:gd name="connsiteX6" fmla="*/ 749587 w 764416"/>
                  <a:gd name="connsiteY6" fmla="*/ 192336 h 443362"/>
                  <a:gd name="connsiteX7" fmla="*/ 761817 w 764416"/>
                  <a:gd name="connsiteY7" fmla="*/ 174448 h 443362"/>
                  <a:gd name="connsiteX8" fmla="*/ 737356 w 764416"/>
                  <a:gd name="connsiteY8" fmla="*/ 159389 h 443362"/>
                  <a:gd name="connsiteX9" fmla="*/ 701582 w 764416"/>
                  <a:gd name="connsiteY9" fmla="*/ 149987 h 443362"/>
                  <a:gd name="connsiteX10" fmla="*/ 666724 w 764416"/>
                  <a:gd name="connsiteY10" fmla="*/ 144330 h 443362"/>
                  <a:gd name="connsiteX11" fmla="*/ 647919 w 764416"/>
                  <a:gd name="connsiteY11" fmla="*/ 121703 h 443362"/>
                  <a:gd name="connsiteX12" fmla="*/ 624375 w 764416"/>
                  <a:gd name="connsiteY12" fmla="*/ 123614 h 443362"/>
                  <a:gd name="connsiteX13" fmla="*/ 602742 w 764416"/>
                  <a:gd name="connsiteY13" fmla="*/ 125525 h 443362"/>
                  <a:gd name="connsiteX14" fmla="*/ 582027 w 764416"/>
                  <a:gd name="connsiteY14" fmla="*/ 116123 h 443362"/>
                  <a:gd name="connsiteX15" fmla="*/ 565974 w 764416"/>
                  <a:gd name="connsiteY15" fmla="*/ 107638 h 443362"/>
                  <a:gd name="connsiteX16" fmla="*/ 547169 w 764416"/>
                  <a:gd name="connsiteY16" fmla="*/ 74692 h 443362"/>
                  <a:gd name="connsiteX17" fmla="*/ 516134 w 764416"/>
                  <a:gd name="connsiteY17" fmla="*/ 67124 h 443362"/>
                  <a:gd name="connsiteX18" fmla="*/ 506731 w 764416"/>
                  <a:gd name="connsiteY18" fmla="*/ 43580 h 443362"/>
                  <a:gd name="connsiteX19" fmla="*/ 501075 w 764416"/>
                  <a:gd name="connsiteY19" fmla="*/ 11551 h 443362"/>
                  <a:gd name="connsiteX20" fmla="*/ 466218 w 764416"/>
                  <a:gd name="connsiteY20" fmla="*/ 7805 h 443362"/>
                  <a:gd name="connsiteX21" fmla="*/ 437934 w 764416"/>
                  <a:gd name="connsiteY21" fmla="*/ 8722 h 443362"/>
                  <a:gd name="connsiteX22" fmla="*/ 418136 w 764416"/>
                  <a:gd name="connsiteY22" fmla="*/ 19042 h 443362"/>
                  <a:gd name="connsiteX23" fmla="*/ 406517 w 764416"/>
                  <a:gd name="connsiteY23" fmla="*/ 14226 h 443362"/>
                  <a:gd name="connsiteX24" fmla="*/ 379227 w 764416"/>
                  <a:gd name="connsiteY24" fmla="*/ 19730 h 443362"/>
                  <a:gd name="connsiteX25" fmla="*/ 354078 w 764416"/>
                  <a:gd name="connsiteY25" fmla="*/ 47326 h 443362"/>
                  <a:gd name="connsiteX26" fmla="*/ 346587 w 764416"/>
                  <a:gd name="connsiteY26" fmla="*/ 61162 h 443362"/>
                  <a:gd name="connsiteX27" fmla="*/ 307678 w 764416"/>
                  <a:gd name="connsiteY27" fmla="*/ 58639 h 443362"/>
                  <a:gd name="connsiteX28" fmla="*/ 280006 w 764416"/>
                  <a:gd name="connsiteY28" fmla="*/ 49848 h 443362"/>
                  <a:gd name="connsiteX29" fmla="*/ 252334 w 764416"/>
                  <a:gd name="connsiteY29" fmla="*/ 47326 h 443362"/>
                  <a:gd name="connsiteX30" fmla="*/ 223439 w 764416"/>
                  <a:gd name="connsiteY30" fmla="*/ 43580 h 443362"/>
                  <a:gd name="connsiteX31" fmla="*/ 184530 w 764416"/>
                  <a:gd name="connsiteY31" fmla="*/ 37312 h 443362"/>
                  <a:gd name="connsiteX32" fmla="*/ 111758 w 764416"/>
                  <a:gd name="connsiteY32" fmla="*/ 28521 h 443362"/>
                  <a:gd name="connsiteX33" fmla="*/ 84086 w 764416"/>
                  <a:gd name="connsiteY33" fmla="*/ 44879 h 443362"/>
                  <a:gd name="connsiteX34" fmla="*/ 61383 w 764416"/>
                  <a:gd name="connsiteY34" fmla="*/ 49925 h 443362"/>
                  <a:gd name="connsiteX35" fmla="*/ 64975 w 764416"/>
                  <a:gd name="connsiteY35" fmla="*/ 64296 h 443362"/>
                  <a:gd name="connsiteX36" fmla="*/ 81945 w 764416"/>
                  <a:gd name="connsiteY36" fmla="*/ 105727 h 443362"/>
                  <a:gd name="connsiteX37" fmla="*/ 63141 w 764416"/>
                  <a:gd name="connsiteY37" fmla="*/ 120786 h 443362"/>
                  <a:gd name="connsiteX38" fmla="*/ 23621 w 764416"/>
                  <a:gd name="connsiteY38" fmla="*/ 161300 h 443362"/>
                  <a:gd name="connsiteX39" fmla="*/ 24538 w 764416"/>
                  <a:gd name="connsiteY39" fmla="*/ 190501 h 443362"/>
                  <a:gd name="connsiteX40" fmla="*/ 5733 w 764416"/>
                  <a:gd name="connsiteY40" fmla="*/ 221536 h 443362"/>
                  <a:gd name="connsiteX41" fmla="*/ 24538 w 764416"/>
                  <a:gd name="connsiteY41" fmla="*/ 242252 h 443362"/>
                  <a:gd name="connsiteX42" fmla="*/ 31417 w 764416"/>
                  <a:gd name="connsiteY42" fmla="*/ 247144 h 443362"/>
                  <a:gd name="connsiteX43" fmla="*/ 47776 w 764416"/>
                  <a:gd name="connsiteY43" fmla="*/ 245768 h 443362"/>
                  <a:gd name="connsiteX44" fmla="*/ 90431 w 764416"/>
                  <a:gd name="connsiteY44" fmla="*/ 253336 h 443362"/>
                  <a:gd name="connsiteX45" fmla="*/ 115580 w 764416"/>
                  <a:gd name="connsiteY45" fmla="*/ 260827 h 443362"/>
                  <a:gd name="connsiteX46" fmla="*/ 134461 w 764416"/>
                  <a:gd name="connsiteY46" fmla="*/ 255782 h 443362"/>
                  <a:gd name="connsiteX47" fmla="*/ 155788 w 764416"/>
                  <a:gd name="connsiteY47" fmla="*/ 253260 h 443362"/>
                  <a:gd name="connsiteX48" fmla="*/ 179638 w 764416"/>
                  <a:gd name="connsiteY48" fmla="*/ 240723 h 443362"/>
                  <a:gd name="connsiteX49" fmla="*/ 231083 w 764416"/>
                  <a:gd name="connsiteY49" fmla="*/ 223142 h 443362"/>
                  <a:gd name="connsiteX50" fmla="*/ 264947 w 764416"/>
                  <a:gd name="connsiteY50" fmla="*/ 241946 h 443362"/>
                  <a:gd name="connsiteX51" fmla="*/ 295065 w 764416"/>
                  <a:gd name="connsiteY51" fmla="*/ 264573 h 443362"/>
                  <a:gd name="connsiteX52" fmla="*/ 321437 w 764416"/>
                  <a:gd name="connsiteY52" fmla="*/ 307228 h 443362"/>
                  <a:gd name="connsiteX53" fmla="*/ 331451 w 764416"/>
                  <a:gd name="connsiteY53" fmla="*/ 334900 h 443362"/>
                  <a:gd name="connsiteX54" fmla="*/ 302556 w 764416"/>
                  <a:gd name="connsiteY54" fmla="*/ 329854 h 443362"/>
                  <a:gd name="connsiteX55" fmla="*/ 286274 w 764416"/>
                  <a:gd name="connsiteY55" fmla="*/ 348659 h 443362"/>
                  <a:gd name="connsiteX56" fmla="*/ 261201 w 764416"/>
                  <a:gd name="connsiteY56" fmla="*/ 387568 h 443362"/>
                  <a:gd name="connsiteX57" fmla="*/ 277560 w 764416"/>
                  <a:gd name="connsiteY57" fmla="*/ 397582 h 443362"/>
                  <a:gd name="connsiteX58" fmla="*/ 301409 w 764416"/>
                  <a:gd name="connsiteY58" fmla="*/ 387568 h 443362"/>
                  <a:gd name="connsiteX59" fmla="*/ 316392 w 764416"/>
                  <a:gd name="connsiteY59" fmla="*/ 398117 h 443362"/>
                  <a:gd name="connsiteX60" fmla="*/ 336573 w 764416"/>
                  <a:gd name="connsiteY60" fmla="*/ 366241 h 443362"/>
                  <a:gd name="connsiteX61" fmla="*/ 372959 w 764416"/>
                  <a:gd name="connsiteY61" fmla="*/ 323510 h 443362"/>
                  <a:gd name="connsiteX62" fmla="*/ 420047 w 764416"/>
                  <a:gd name="connsiteY62" fmla="*/ 316630 h 443362"/>
                  <a:gd name="connsiteX63" fmla="*/ 424404 w 764416"/>
                  <a:gd name="connsiteY63" fmla="*/ 344226 h 443362"/>
                  <a:gd name="connsiteX64" fmla="*/ 493507 w 764416"/>
                  <a:gd name="connsiteY64" fmla="*/ 354239 h 443362"/>
                  <a:gd name="connsiteX65" fmla="*/ 437017 w 764416"/>
                  <a:gd name="connsiteY65" fmla="*/ 385657 h 443362"/>
                  <a:gd name="connsiteX66" fmla="*/ 479748 w 764416"/>
                  <a:gd name="connsiteY66" fmla="*/ 405073 h 443362"/>
                  <a:gd name="connsiteX67" fmla="*/ 481659 w 764416"/>
                  <a:gd name="connsiteY67" fmla="*/ 437714 h 443362"/>
                  <a:gd name="connsiteX68" fmla="*/ 516211 w 764416"/>
                  <a:gd name="connsiteY68" fmla="*/ 429535 h 443362"/>
                  <a:gd name="connsiteX69" fmla="*/ 557030 w 764416"/>
                  <a:gd name="connsiteY69" fmla="*/ 411953 h 443362"/>
                  <a:gd name="connsiteX70" fmla="*/ 613521 w 764416"/>
                  <a:gd name="connsiteY70" fmla="*/ 403774 h 443362"/>
                  <a:gd name="connsiteX71" fmla="*/ 570790 w 764416"/>
                  <a:gd name="connsiteY71" fmla="*/ 392460 h 443362"/>
                  <a:gd name="connsiteX72" fmla="*/ 536238 w 764416"/>
                  <a:gd name="connsiteY72" fmla="*/ 357908 h 443362"/>
                  <a:gd name="connsiteX73" fmla="*/ 589594 w 764416"/>
                  <a:gd name="connsiteY73" fmla="*/ 324045 h 443362"/>
                  <a:gd name="connsiteX74" fmla="*/ 643562 w 764416"/>
                  <a:gd name="connsiteY74" fmla="*/ 307763 h 443362"/>
                  <a:gd name="connsiteX75" fmla="*/ 678114 w 764416"/>
                  <a:gd name="connsiteY75" fmla="*/ 298055 h 443362"/>
                  <a:gd name="connsiteX76" fmla="*/ 678955 w 764416"/>
                  <a:gd name="connsiteY76" fmla="*/ 278027 h 4433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</a:cxnLst>
                <a:rect l="l" t="t" r="r" b="b"/>
                <a:pathLst>
                  <a:path w="764416" h="443362">
                    <a:moveTo>
                      <a:pt x="678955" y="278027"/>
                    </a:moveTo>
                    <a:cubicBezTo>
                      <a:pt x="685529" y="277110"/>
                      <a:pt x="705327" y="255400"/>
                      <a:pt x="711901" y="255400"/>
                    </a:cubicBezTo>
                    <a:cubicBezTo>
                      <a:pt x="718475" y="255400"/>
                      <a:pt x="746758" y="261057"/>
                      <a:pt x="746758" y="256317"/>
                    </a:cubicBezTo>
                    <a:cubicBezTo>
                      <a:pt x="746758" y="251578"/>
                      <a:pt x="756161" y="235602"/>
                      <a:pt x="754250" y="230862"/>
                    </a:cubicBezTo>
                    <a:cubicBezTo>
                      <a:pt x="752339" y="226123"/>
                      <a:pt x="742936" y="219549"/>
                      <a:pt x="744847" y="214886"/>
                    </a:cubicBezTo>
                    <a:cubicBezTo>
                      <a:pt x="746758" y="210147"/>
                      <a:pt x="759906" y="210147"/>
                      <a:pt x="759906" y="204566"/>
                    </a:cubicBezTo>
                    <a:cubicBezTo>
                      <a:pt x="759906" y="198910"/>
                      <a:pt x="749587" y="196081"/>
                      <a:pt x="749587" y="192336"/>
                    </a:cubicBezTo>
                    <a:cubicBezTo>
                      <a:pt x="749587" y="188590"/>
                      <a:pt x="762735" y="182016"/>
                      <a:pt x="761817" y="174448"/>
                    </a:cubicBezTo>
                    <a:cubicBezTo>
                      <a:pt x="760900" y="166957"/>
                      <a:pt x="749587" y="165963"/>
                      <a:pt x="737356" y="159389"/>
                    </a:cubicBezTo>
                    <a:cubicBezTo>
                      <a:pt x="725125" y="152739"/>
                      <a:pt x="712818" y="155567"/>
                      <a:pt x="701582" y="149987"/>
                    </a:cubicBezTo>
                    <a:cubicBezTo>
                      <a:pt x="690268" y="144330"/>
                      <a:pt x="666724" y="148076"/>
                      <a:pt x="666724" y="144330"/>
                    </a:cubicBezTo>
                    <a:cubicBezTo>
                      <a:pt x="666724" y="140584"/>
                      <a:pt x="651665" y="128354"/>
                      <a:pt x="647919" y="121703"/>
                    </a:cubicBezTo>
                    <a:cubicBezTo>
                      <a:pt x="644174" y="115129"/>
                      <a:pt x="631943" y="118875"/>
                      <a:pt x="624375" y="123614"/>
                    </a:cubicBezTo>
                    <a:cubicBezTo>
                      <a:pt x="616808" y="128354"/>
                      <a:pt x="610234" y="130188"/>
                      <a:pt x="602742" y="125525"/>
                    </a:cubicBezTo>
                    <a:cubicBezTo>
                      <a:pt x="595251" y="120786"/>
                      <a:pt x="588601" y="113295"/>
                      <a:pt x="582027" y="116123"/>
                    </a:cubicBezTo>
                    <a:cubicBezTo>
                      <a:pt x="575376" y="118952"/>
                      <a:pt x="563145" y="117040"/>
                      <a:pt x="565974" y="107638"/>
                    </a:cubicBezTo>
                    <a:cubicBezTo>
                      <a:pt x="568802" y="98236"/>
                      <a:pt x="553743" y="77520"/>
                      <a:pt x="547169" y="74692"/>
                    </a:cubicBezTo>
                    <a:cubicBezTo>
                      <a:pt x="540595" y="71863"/>
                      <a:pt x="520797" y="76526"/>
                      <a:pt x="516134" y="67124"/>
                    </a:cubicBezTo>
                    <a:cubicBezTo>
                      <a:pt x="511395" y="57722"/>
                      <a:pt x="502909" y="50154"/>
                      <a:pt x="506731" y="43580"/>
                    </a:cubicBezTo>
                    <a:cubicBezTo>
                      <a:pt x="510478" y="37006"/>
                      <a:pt x="505814" y="19042"/>
                      <a:pt x="501075" y="11551"/>
                    </a:cubicBezTo>
                    <a:cubicBezTo>
                      <a:pt x="496336" y="4059"/>
                      <a:pt x="472791" y="4977"/>
                      <a:pt x="466218" y="7805"/>
                    </a:cubicBezTo>
                    <a:cubicBezTo>
                      <a:pt x="459644" y="10633"/>
                      <a:pt x="444508" y="4977"/>
                      <a:pt x="437934" y="8722"/>
                    </a:cubicBezTo>
                    <a:cubicBezTo>
                      <a:pt x="431360" y="12468"/>
                      <a:pt x="427615" y="19042"/>
                      <a:pt x="418136" y="19042"/>
                    </a:cubicBezTo>
                    <a:cubicBezTo>
                      <a:pt x="412861" y="19042"/>
                      <a:pt x="409421" y="18354"/>
                      <a:pt x="406517" y="14226"/>
                    </a:cubicBezTo>
                    <a:cubicBezTo>
                      <a:pt x="396350" y="18813"/>
                      <a:pt x="379227" y="19730"/>
                      <a:pt x="379227" y="19730"/>
                    </a:cubicBezTo>
                    <a:cubicBezTo>
                      <a:pt x="379227" y="19730"/>
                      <a:pt x="354078" y="39834"/>
                      <a:pt x="354078" y="47326"/>
                    </a:cubicBezTo>
                    <a:cubicBezTo>
                      <a:pt x="354078" y="54817"/>
                      <a:pt x="352854" y="67430"/>
                      <a:pt x="346587" y="61162"/>
                    </a:cubicBezTo>
                    <a:cubicBezTo>
                      <a:pt x="340318" y="54893"/>
                      <a:pt x="313946" y="54817"/>
                      <a:pt x="307678" y="58639"/>
                    </a:cubicBezTo>
                    <a:cubicBezTo>
                      <a:pt x="301409" y="62385"/>
                      <a:pt x="291319" y="43580"/>
                      <a:pt x="280006" y="49848"/>
                    </a:cubicBezTo>
                    <a:cubicBezTo>
                      <a:pt x="268693" y="56116"/>
                      <a:pt x="253633" y="41057"/>
                      <a:pt x="252334" y="47326"/>
                    </a:cubicBezTo>
                    <a:cubicBezTo>
                      <a:pt x="251111" y="53670"/>
                      <a:pt x="234752" y="48625"/>
                      <a:pt x="223439" y="43580"/>
                    </a:cubicBezTo>
                    <a:cubicBezTo>
                      <a:pt x="212126" y="38535"/>
                      <a:pt x="192021" y="46102"/>
                      <a:pt x="184530" y="37312"/>
                    </a:cubicBezTo>
                    <a:cubicBezTo>
                      <a:pt x="177039" y="28521"/>
                      <a:pt x="128040" y="28521"/>
                      <a:pt x="111758" y="28521"/>
                    </a:cubicBezTo>
                    <a:cubicBezTo>
                      <a:pt x="95476" y="28521"/>
                      <a:pt x="91653" y="37312"/>
                      <a:pt x="84086" y="44879"/>
                    </a:cubicBezTo>
                    <a:cubicBezTo>
                      <a:pt x="77282" y="51759"/>
                      <a:pt x="69409" y="50307"/>
                      <a:pt x="61383" y="49925"/>
                    </a:cubicBezTo>
                    <a:cubicBezTo>
                      <a:pt x="62071" y="56269"/>
                      <a:pt x="63294" y="61849"/>
                      <a:pt x="64975" y="64296"/>
                    </a:cubicBezTo>
                    <a:cubicBezTo>
                      <a:pt x="68721" y="69952"/>
                      <a:pt x="86609" y="97242"/>
                      <a:pt x="81945" y="105727"/>
                    </a:cubicBezTo>
                    <a:cubicBezTo>
                      <a:pt x="77282" y="114212"/>
                      <a:pt x="68797" y="114212"/>
                      <a:pt x="63141" y="120786"/>
                    </a:cubicBezTo>
                    <a:cubicBezTo>
                      <a:pt x="57484" y="127360"/>
                      <a:pt x="24538" y="156561"/>
                      <a:pt x="23621" y="161300"/>
                    </a:cubicBezTo>
                    <a:cubicBezTo>
                      <a:pt x="22703" y="166040"/>
                      <a:pt x="29277" y="186755"/>
                      <a:pt x="24538" y="190501"/>
                    </a:cubicBezTo>
                    <a:cubicBezTo>
                      <a:pt x="19875" y="194247"/>
                      <a:pt x="5733" y="214045"/>
                      <a:pt x="5733" y="221536"/>
                    </a:cubicBezTo>
                    <a:cubicBezTo>
                      <a:pt x="5733" y="229104"/>
                      <a:pt x="16053" y="239424"/>
                      <a:pt x="24538" y="242252"/>
                    </a:cubicBezTo>
                    <a:cubicBezTo>
                      <a:pt x="28130" y="243475"/>
                      <a:pt x="30424" y="245157"/>
                      <a:pt x="31417" y="247144"/>
                    </a:cubicBezTo>
                    <a:cubicBezTo>
                      <a:pt x="37991" y="246227"/>
                      <a:pt x="44030" y="245768"/>
                      <a:pt x="47776" y="245768"/>
                    </a:cubicBezTo>
                    <a:cubicBezTo>
                      <a:pt x="54044" y="245768"/>
                      <a:pt x="81716" y="253336"/>
                      <a:pt x="90431" y="253336"/>
                    </a:cubicBezTo>
                    <a:cubicBezTo>
                      <a:pt x="99221" y="253336"/>
                      <a:pt x="111834" y="257082"/>
                      <a:pt x="115580" y="260827"/>
                    </a:cubicBezTo>
                    <a:cubicBezTo>
                      <a:pt x="119402" y="264573"/>
                      <a:pt x="128116" y="262051"/>
                      <a:pt x="134461" y="255782"/>
                    </a:cubicBezTo>
                    <a:cubicBezTo>
                      <a:pt x="140729" y="249514"/>
                      <a:pt x="148297" y="253260"/>
                      <a:pt x="155788" y="253260"/>
                    </a:cubicBezTo>
                    <a:cubicBezTo>
                      <a:pt x="163279" y="253260"/>
                      <a:pt x="175892" y="246915"/>
                      <a:pt x="179638" y="240723"/>
                    </a:cubicBezTo>
                    <a:cubicBezTo>
                      <a:pt x="183383" y="234455"/>
                      <a:pt x="221069" y="224365"/>
                      <a:pt x="231083" y="223142"/>
                    </a:cubicBezTo>
                    <a:cubicBezTo>
                      <a:pt x="241097" y="221919"/>
                      <a:pt x="256156" y="241946"/>
                      <a:pt x="264947" y="241946"/>
                    </a:cubicBezTo>
                    <a:cubicBezTo>
                      <a:pt x="273738" y="241946"/>
                      <a:pt x="290020" y="248215"/>
                      <a:pt x="295065" y="264573"/>
                    </a:cubicBezTo>
                    <a:cubicBezTo>
                      <a:pt x="300110" y="280932"/>
                      <a:pt x="315169" y="300959"/>
                      <a:pt x="321437" y="307228"/>
                    </a:cubicBezTo>
                    <a:cubicBezTo>
                      <a:pt x="327705" y="313572"/>
                      <a:pt x="331451" y="329854"/>
                      <a:pt x="331451" y="334900"/>
                    </a:cubicBezTo>
                    <a:cubicBezTo>
                      <a:pt x="331451" y="339945"/>
                      <a:pt x="317691" y="333677"/>
                      <a:pt x="302556" y="329854"/>
                    </a:cubicBezTo>
                    <a:cubicBezTo>
                      <a:pt x="287497" y="326109"/>
                      <a:pt x="286274" y="341168"/>
                      <a:pt x="286274" y="348659"/>
                    </a:cubicBezTo>
                    <a:cubicBezTo>
                      <a:pt x="286274" y="356227"/>
                      <a:pt x="264947" y="382599"/>
                      <a:pt x="261201" y="387568"/>
                    </a:cubicBezTo>
                    <a:cubicBezTo>
                      <a:pt x="257455" y="392613"/>
                      <a:pt x="268769" y="396359"/>
                      <a:pt x="277560" y="397582"/>
                    </a:cubicBezTo>
                    <a:cubicBezTo>
                      <a:pt x="281305" y="398117"/>
                      <a:pt x="296364" y="387568"/>
                      <a:pt x="301409" y="387568"/>
                    </a:cubicBezTo>
                    <a:cubicBezTo>
                      <a:pt x="303473" y="387568"/>
                      <a:pt x="309665" y="392384"/>
                      <a:pt x="316392" y="398117"/>
                    </a:cubicBezTo>
                    <a:cubicBezTo>
                      <a:pt x="314940" y="378471"/>
                      <a:pt x="319067" y="379542"/>
                      <a:pt x="336573" y="366241"/>
                    </a:cubicBezTo>
                    <a:cubicBezTo>
                      <a:pt x="354765" y="352481"/>
                      <a:pt x="356677" y="326720"/>
                      <a:pt x="372959" y="323510"/>
                    </a:cubicBezTo>
                    <a:cubicBezTo>
                      <a:pt x="389317" y="320376"/>
                      <a:pt x="396197" y="312808"/>
                      <a:pt x="420047" y="316630"/>
                    </a:cubicBezTo>
                    <a:cubicBezTo>
                      <a:pt x="443897" y="320376"/>
                      <a:pt x="408122" y="335435"/>
                      <a:pt x="424404" y="344226"/>
                    </a:cubicBezTo>
                    <a:cubicBezTo>
                      <a:pt x="440762" y="353016"/>
                      <a:pt x="490985" y="341703"/>
                      <a:pt x="493507" y="354239"/>
                    </a:cubicBezTo>
                    <a:cubicBezTo>
                      <a:pt x="496030" y="366776"/>
                      <a:pt x="435717" y="379389"/>
                      <a:pt x="437017" y="385657"/>
                    </a:cubicBezTo>
                    <a:cubicBezTo>
                      <a:pt x="438240" y="391925"/>
                      <a:pt x="469046" y="398193"/>
                      <a:pt x="479748" y="405073"/>
                    </a:cubicBezTo>
                    <a:cubicBezTo>
                      <a:pt x="490449" y="412029"/>
                      <a:pt x="476613" y="431446"/>
                      <a:pt x="481659" y="437714"/>
                    </a:cubicBezTo>
                    <a:cubicBezTo>
                      <a:pt x="486704" y="443982"/>
                      <a:pt x="502986" y="438937"/>
                      <a:pt x="516211" y="429535"/>
                    </a:cubicBezTo>
                    <a:cubicBezTo>
                      <a:pt x="529358" y="420132"/>
                      <a:pt x="540060" y="423266"/>
                      <a:pt x="557030" y="411953"/>
                    </a:cubicBezTo>
                    <a:cubicBezTo>
                      <a:pt x="574001" y="400640"/>
                      <a:pt x="609163" y="410653"/>
                      <a:pt x="613521" y="403774"/>
                    </a:cubicBezTo>
                    <a:cubicBezTo>
                      <a:pt x="617878" y="396818"/>
                      <a:pt x="603430" y="389938"/>
                      <a:pt x="570790" y="392460"/>
                    </a:cubicBezTo>
                    <a:cubicBezTo>
                      <a:pt x="538149" y="394983"/>
                      <a:pt x="536238" y="364177"/>
                      <a:pt x="536238" y="357908"/>
                    </a:cubicBezTo>
                    <a:cubicBezTo>
                      <a:pt x="536238" y="351640"/>
                      <a:pt x="570178" y="325880"/>
                      <a:pt x="589594" y="324045"/>
                    </a:cubicBezTo>
                    <a:cubicBezTo>
                      <a:pt x="609087" y="322134"/>
                      <a:pt x="624757" y="316477"/>
                      <a:pt x="643562" y="307763"/>
                    </a:cubicBezTo>
                    <a:cubicBezTo>
                      <a:pt x="651130" y="304246"/>
                      <a:pt x="664507" y="300654"/>
                      <a:pt x="678114" y="298055"/>
                    </a:cubicBezTo>
                    <a:cubicBezTo>
                      <a:pt x="675973" y="289264"/>
                      <a:pt x="673375" y="278868"/>
                      <a:pt x="678955" y="278027"/>
                    </a:cubicBezTo>
                    <a:close/>
                  </a:path>
                </a:pathLst>
              </a:custGeom>
              <a:grpFill/>
              <a:ln w="9525" cap="flat">
                <a:solidFill>
                  <a:srgbClr val="070423">
                    <a:alpha val="99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uk-U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endParaRPr>
              </a:p>
            </p:txBody>
          </p:sp>
          <p:pic>
            <p:nvPicPr>
              <p:cNvPr id="809" name="Graphic 39">
                <a:extLst>
                  <a:ext uri="{FF2B5EF4-FFF2-40B4-BE49-F238E27FC236}">
                    <a16:creationId xmlns:a16="http://schemas.microsoft.com/office/drawing/2014/main" id="{41310A95-1402-B7DC-8289-78B123741D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5646993" y="1941650"/>
                <a:ext cx="602147" cy="883148"/>
              </a:xfrm>
              <a:prstGeom prst="rect">
                <a:avLst/>
              </a:prstGeom>
            </p:spPr>
          </p:pic>
        </p:grpSp>
        <p:sp>
          <p:nvSpPr>
            <p:cNvPr id="802" name="Graphic 13">
              <a:extLst>
                <a:ext uri="{FF2B5EF4-FFF2-40B4-BE49-F238E27FC236}">
                  <a16:creationId xmlns:a16="http://schemas.microsoft.com/office/drawing/2014/main" id="{82FECBF5-D389-2A13-7853-76097F804F0A}"/>
                </a:ext>
              </a:extLst>
            </p:cNvPr>
            <p:cNvSpPr/>
            <p:nvPr/>
          </p:nvSpPr>
          <p:spPr>
            <a:xfrm>
              <a:off x="8212618" y="4055895"/>
              <a:ext cx="196713" cy="162729"/>
            </a:xfrm>
            <a:custGeom>
              <a:avLst/>
              <a:gdLst>
                <a:gd name="connsiteX0" fmla="*/ 47577 w 300860"/>
                <a:gd name="connsiteY0" fmla="*/ 225055 h 242974"/>
                <a:gd name="connsiteX1" fmla="*/ 193649 w 300860"/>
                <a:gd name="connsiteY1" fmla="*/ 242974 h 242974"/>
                <a:gd name="connsiteX2" fmla="*/ 214994 w 300860"/>
                <a:gd name="connsiteY2" fmla="*/ 189707 h 242974"/>
                <a:gd name="connsiteX3" fmla="*/ 254913 w 300860"/>
                <a:gd name="connsiteY3" fmla="*/ 139127 h 242974"/>
                <a:gd name="connsiteX4" fmla="*/ 254913 w 300860"/>
                <a:gd name="connsiteY4" fmla="*/ 91235 h 242974"/>
                <a:gd name="connsiteX5" fmla="*/ 278864 w 300860"/>
                <a:gd name="connsiteY5" fmla="*/ 91235 h 242974"/>
                <a:gd name="connsiteX6" fmla="*/ 300861 w 300860"/>
                <a:gd name="connsiteY6" fmla="*/ 78692 h 242974"/>
                <a:gd name="connsiteX7" fmla="*/ 283508 w 300860"/>
                <a:gd name="connsiteY7" fmla="*/ 12 h 242974"/>
                <a:gd name="connsiteX8" fmla="*/ 207824 w 300860"/>
                <a:gd name="connsiteY8" fmla="*/ 85045 h 242974"/>
                <a:gd name="connsiteX9" fmla="*/ 88148 w 300860"/>
                <a:gd name="connsiteY9" fmla="*/ 141163 h 242974"/>
                <a:gd name="connsiteX10" fmla="*/ 13361 w 300860"/>
                <a:gd name="connsiteY10" fmla="*/ 160792 h 242974"/>
                <a:gd name="connsiteX11" fmla="*/ 0 w 300860"/>
                <a:gd name="connsiteY11" fmla="*/ 157127 h 242974"/>
                <a:gd name="connsiteX12" fmla="*/ 47577 w 300860"/>
                <a:gd name="connsiteY12" fmla="*/ 225055 h 242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0860" h="242974">
                  <a:moveTo>
                    <a:pt x="47577" y="225055"/>
                  </a:moveTo>
                  <a:cubicBezTo>
                    <a:pt x="55398" y="229698"/>
                    <a:pt x="155766" y="241101"/>
                    <a:pt x="193649" y="242974"/>
                  </a:cubicBezTo>
                  <a:lnTo>
                    <a:pt x="214994" y="189707"/>
                  </a:lnTo>
                  <a:lnTo>
                    <a:pt x="254913" y="139127"/>
                  </a:lnTo>
                  <a:lnTo>
                    <a:pt x="254913" y="91235"/>
                  </a:lnTo>
                  <a:lnTo>
                    <a:pt x="278864" y="91235"/>
                  </a:lnTo>
                  <a:lnTo>
                    <a:pt x="300861" y="78692"/>
                  </a:lnTo>
                  <a:cubicBezTo>
                    <a:pt x="291573" y="39759"/>
                    <a:pt x="290188" y="663"/>
                    <a:pt x="283508" y="12"/>
                  </a:cubicBezTo>
                  <a:cubicBezTo>
                    <a:pt x="272347" y="-884"/>
                    <a:pt x="226481" y="48637"/>
                    <a:pt x="207824" y="85045"/>
                  </a:cubicBezTo>
                  <a:cubicBezTo>
                    <a:pt x="189087" y="121452"/>
                    <a:pt x="134911" y="149552"/>
                    <a:pt x="88148" y="141163"/>
                  </a:cubicBezTo>
                  <a:cubicBezTo>
                    <a:pt x="41386" y="132692"/>
                    <a:pt x="25499" y="152403"/>
                    <a:pt x="13361" y="160792"/>
                  </a:cubicBezTo>
                  <a:cubicBezTo>
                    <a:pt x="10265" y="162991"/>
                    <a:pt x="5377" y="161281"/>
                    <a:pt x="0" y="157127"/>
                  </a:cubicBezTo>
                  <a:cubicBezTo>
                    <a:pt x="4807" y="193942"/>
                    <a:pt x="40327" y="220657"/>
                    <a:pt x="47577" y="225055"/>
                  </a:cubicBezTo>
                  <a:close/>
                </a:path>
              </a:pathLst>
            </a:custGeom>
            <a:grpFill/>
            <a:ln w="9525" cap="flat">
              <a:solidFill>
                <a:srgbClr val="070423">
                  <a:alpha val="99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A" sz="18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7CD42"/>
                    </a:gs>
                    <a:gs pos="100000">
                      <a:srgbClr val="F6A423"/>
                    </a:gs>
                  </a:gsLst>
                  <a:lin ang="3000000" scaled="0"/>
                </a:gra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803" name="Freeform 628">
              <a:extLst>
                <a:ext uri="{FF2B5EF4-FFF2-40B4-BE49-F238E27FC236}">
                  <a16:creationId xmlns:a16="http://schemas.microsoft.com/office/drawing/2014/main" id="{ECDE1D59-CF95-55E6-FE91-8D9FDA19467F}"/>
                </a:ext>
              </a:extLst>
            </p:cNvPr>
            <p:cNvSpPr/>
            <p:nvPr/>
          </p:nvSpPr>
          <p:spPr>
            <a:xfrm>
              <a:off x="2612486" y="4736452"/>
              <a:ext cx="495905" cy="700935"/>
            </a:xfrm>
            <a:custGeom>
              <a:avLst/>
              <a:gdLst>
                <a:gd name="connsiteX0" fmla="*/ 304408 w 495905"/>
                <a:gd name="connsiteY0" fmla="*/ 960 h 700935"/>
                <a:gd name="connsiteX1" fmla="*/ 316465 w 495905"/>
                <a:gd name="connsiteY1" fmla="*/ 2040 h 700935"/>
                <a:gd name="connsiteX2" fmla="*/ 306605 w 495905"/>
                <a:gd name="connsiteY2" fmla="*/ 28049 h 700935"/>
                <a:gd name="connsiteX3" fmla="*/ 296627 w 495905"/>
                <a:gd name="connsiteY3" fmla="*/ 36244 h 700935"/>
                <a:gd name="connsiteX4" fmla="*/ 296510 w 495905"/>
                <a:gd name="connsiteY4" fmla="*/ 36320 h 700935"/>
                <a:gd name="connsiteX5" fmla="*/ 296507 w 495905"/>
                <a:gd name="connsiteY5" fmla="*/ 36127 h 700935"/>
                <a:gd name="connsiteX6" fmla="*/ 283797 w 495905"/>
                <a:gd name="connsiteY6" fmla="*/ 44440 h 700935"/>
                <a:gd name="connsiteX7" fmla="*/ 247684 w 495905"/>
                <a:gd name="connsiteY7" fmla="*/ 92065 h 700935"/>
                <a:gd name="connsiteX8" fmla="*/ 241863 w 495905"/>
                <a:gd name="connsiteY8" fmla="*/ 122944 h 700935"/>
                <a:gd name="connsiteX9" fmla="*/ 235924 w 495905"/>
                <a:gd name="connsiteY9" fmla="*/ 142185 h 700935"/>
                <a:gd name="connsiteX10" fmla="*/ 274294 w 495905"/>
                <a:gd name="connsiteY10" fmla="*/ 178408 h 700935"/>
                <a:gd name="connsiteX11" fmla="*/ 302091 w 495905"/>
                <a:gd name="connsiteY11" fmla="*/ 233040 h 700935"/>
                <a:gd name="connsiteX12" fmla="*/ 302264 w 495905"/>
                <a:gd name="connsiteY12" fmla="*/ 233020 h 700935"/>
                <a:gd name="connsiteX13" fmla="*/ 302328 w 495905"/>
                <a:gd name="connsiteY13" fmla="*/ 233039 h 700935"/>
                <a:gd name="connsiteX14" fmla="*/ 345660 w 495905"/>
                <a:gd name="connsiteY14" fmla="*/ 228109 h 700935"/>
                <a:gd name="connsiteX15" fmla="*/ 360911 w 495905"/>
                <a:gd name="connsiteY15" fmla="*/ 229348 h 700935"/>
                <a:gd name="connsiteX16" fmla="*/ 373487 w 495905"/>
                <a:gd name="connsiteY16" fmla="*/ 238384 h 700935"/>
                <a:gd name="connsiteX17" fmla="*/ 432169 w 495905"/>
                <a:gd name="connsiteY17" fmla="*/ 262969 h 700935"/>
                <a:gd name="connsiteX18" fmla="*/ 432324 w 495905"/>
                <a:gd name="connsiteY18" fmla="*/ 262958 h 700935"/>
                <a:gd name="connsiteX19" fmla="*/ 432408 w 495905"/>
                <a:gd name="connsiteY19" fmla="*/ 262968 h 700935"/>
                <a:gd name="connsiteX20" fmla="*/ 470004 w 495905"/>
                <a:gd name="connsiteY20" fmla="*/ 260193 h 700935"/>
                <a:gd name="connsiteX21" fmla="*/ 481901 w 495905"/>
                <a:gd name="connsiteY21" fmla="*/ 264172 h 700935"/>
                <a:gd name="connsiteX22" fmla="*/ 481112 w 495905"/>
                <a:gd name="connsiteY22" fmla="*/ 275203 h 700935"/>
                <a:gd name="connsiteX23" fmla="*/ 472085 w 495905"/>
                <a:gd name="connsiteY23" fmla="*/ 351568 h 700935"/>
                <a:gd name="connsiteX24" fmla="*/ 488715 w 495905"/>
                <a:gd name="connsiteY24" fmla="*/ 383397 h 700935"/>
                <a:gd name="connsiteX25" fmla="*/ 487409 w 495905"/>
                <a:gd name="connsiteY25" fmla="*/ 414634 h 700935"/>
                <a:gd name="connsiteX26" fmla="*/ 495131 w 495905"/>
                <a:gd name="connsiteY26" fmla="*/ 435773 h 700935"/>
                <a:gd name="connsiteX27" fmla="*/ 489310 w 495905"/>
                <a:gd name="connsiteY27" fmla="*/ 439336 h 700935"/>
                <a:gd name="connsiteX28" fmla="*/ 491344 w 495905"/>
                <a:gd name="connsiteY28" fmla="*/ 441928 h 700935"/>
                <a:gd name="connsiteX29" fmla="*/ 491251 w 495905"/>
                <a:gd name="connsiteY29" fmla="*/ 442070 h 700935"/>
                <a:gd name="connsiteX30" fmla="*/ 489192 w 495905"/>
                <a:gd name="connsiteY30" fmla="*/ 439453 h 700935"/>
                <a:gd name="connsiteX31" fmla="*/ 433477 w 495905"/>
                <a:gd name="connsiteY31" fmla="*/ 448272 h 700935"/>
                <a:gd name="connsiteX32" fmla="*/ 420042 w 495905"/>
                <a:gd name="connsiteY32" fmla="*/ 450090 h 700935"/>
                <a:gd name="connsiteX33" fmla="*/ 404892 w 495905"/>
                <a:gd name="connsiteY33" fmla="*/ 449518 h 700935"/>
                <a:gd name="connsiteX34" fmla="*/ 392249 w 495905"/>
                <a:gd name="connsiteY34" fmla="*/ 451512 h 700935"/>
                <a:gd name="connsiteX35" fmla="*/ 386128 w 495905"/>
                <a:gd name="connsiteY35" fmla="*/ 457000 h 700935"/>
                <a:gd name="connsiteX36" fmla="*/ 385604 w 495905"/>
                <a:gd name="connsiteY36" fmla="*/ 457269 h 700935"/>
                <a:gd name="connsiteX37" fmla="*/ 396771 w 495905"/>
                <a:gd name="connsiteY37" fmla="*/ 480071 h 700935"/>
                <a:gd name="connsiteX38" fmla="*/ 405323 w 495905"/>
                <a:gd name="connsiteY38" fmla="*/ 497055 h 700935"/>
                <a:gd name="connsiteX39" fmla="*/ 404847 w 495905"/>
                <a:gd name="connsiteY39" fmla="*/ 587080 h 700935"/>
                <a:gd name="connsiteX40" fmla="*/ 388231 w 495905"/>
                <a:gd name="connsiteY40" fmla="*/ 695327 h 700935"/>
                <a:gd name="connsiteX41" fmla="*/ 381902 w 495905"/>
                <a:gd name="connsiteY41" fmla="*/ 700889 h 700935"/>
                <a:gd name="connsiteX42" fmla="*/ 381507 w 495905"/>
                <a:gd name="connsiteY42" fmla="*/ 700935 h 700935"/>
                <a:gd name="connsiteX43" fmla="*/ 379583 w 495905"/>
                <a:gd name="connsiteY43" fmla="*/ 700670 h 700935"/>
                <a:gd name="connsiteX44" fmla="*/ 366582 w 495905"/>
                <a:gd name="connsiteY44" fmla="*/ 690734 h 700935"/>
                <a:gd name="connsiteX45" fmla="*/ 355073 w 495905"/>
                <a:gd name="connsiteY45" fmla="*/ 681619 h 700935"/>
                <a:gd name="connsiteX46" fmla="*/ 376338 w 495905"/>
                <a:gd name="connsiteY46" fmla="*/ 646582 h 700935"/>
                <a:gd name="connsiteX47" fmla="*/ 345570 w 495905"/>
                <a:gd name="connsiteY47" fmla="*/ 622354 h 700935"/>
                <a:gd name="connsiteX48" fmla="*/ 318010 w 495905"/>
                <a:gd name="connsiteY48" fmla="*/ 624136 h 700935"/>
                <a:gd name="connsiteX49" fmla="*/ 293419 w 495905"/>
                <a:gd name="connsiteY49" fmla="*/ 627343 h 700935"/>
                <a:gd name="connsiteX50" fmla="*/ 245427 w 495905"/>
                <a:gd name="connsiteY50" fmla="*/ 622117 h 700935"/>
                <a:gd name="connsiteX51" fmla="*/ 229152 w 495905"/>
                <a:gd name="connsiteY51" fmla="*/ 596226 h 700935"/>
                <a:gd name="connsiteX52" fmla="*/ 202662 w 495905"/>
                <a:gd name="connsiteY52" fmla="*/ 570454 h 700935"/>
                <a:gd name="connsiteX53" fmla="*/ 177596 w 495905"/>
                <a:gd name="connsiteY53" fmla="*/ 536011 h 700935"/>
                <a:gd name="connsiteX54" fmla="*/ 141720 w 495905"/>
                <a:gd name="connsiteY54" fmla="*/ 537675 h 700935"/>
                <a:gd name="connsiteX55" fmla="*/ 139821 w 495905"/>
                <a:gd name="connsiteY55" fmla="*/ 535537 h 700935"/>
                <a:gd name="connsiteX56" fmla="*/ 109647 w 495905"/>
                <a:gd name="connsiteY56" fmla="*/ 512852 h 700935"/>
                <a:gd name="connsiteX57" fmla="*/ 109592 w 495905"/>
                <a:gd name="connsiteY57" fmla="*/ 512871 h 700935"/>
                <a:gd name="connsiteX58" fmla="*/ 109527 w 495905"/>
                <a:gd name="connsiteY58" fmla="*/ 512852 h 700935"/>
                <a:gd name="connsiteX59" fmla="*/ 97475 w 495905"/>
                <a:gd name="connsiteY59" fmla="*/ 517029 h 700935"/>
                <a:gd name="connsiteX60" fmla="*/ 96668 w 495905"/>
                <a:gd name="connsiteY60" fmla="*/ 517306 h 700935"/>
                <a:gd name="connsiteX61" fmla="*/ 77809 w 495905"/>
                <a:gd name="connsiteY61" fmla="*/ 513208 h 700935"/>
                <a:gd name="connsiteX62" fmla="*/ 0 w 495905"/>
                <a:gd name="connsiteY62" fmla="*/ 466176 h 700935"/>
                <a:gd name="connsiteX63" fmla="*/ 28985 w 495905"/>
                <a:gd name="connsiteY63" fmla="*/ 421640 h 700935"/>
                <a:gd name="connsiteX64" fmla="*/ 62841 w 495905"/>
                <a:gd name="connsiteY64" fmla="*/ 393493 h 700935"/>
                <a:gd name="connsiteX65" fmla="*/ 71632 w 495905"/>
                <a:gd name="connsiteY65" fmla="*/ 357269 h 700935"/>
                <a:gd name="connsiteX66" fmla="*/ 63436 w 495905"/>
                <a:gd name="connsiteY66" fmla="*/ 292661 h 700935"/>
                <a:gd name="connsiteX67" fmla="*/ 63079 w 495905"/>
                <a:gd name="connsiteY67" fmla="*/ 269620 h 700935"/>
                <a:gd name="connsiteX68" fmla="*/ 54289 w 495905"/>
                <a:gd name="connsiteY68" fmla="*/ 237434 h 700935"/>
                <a:gd name="connsiteX69" fmla="*/ 40746 w 495905"/>
                <a:gd name="connsiteY69" fmla="*/ 224607 h 700935"/>
                <a:gd name="connsiteX70" fmla="*/ 68544 w 495905"/>
                <a:gd name="connsiteY70" fmla="*/ 196935 h 700935"/>
                <a:gd name="connsiteX71" fmla="*/ 74127 w 495905"/>
                <a:gd name="connsiteY71" fmla="*/ 183752 h 700935"/>
                <a:gd name="connsiteX72" fmla="*/ 83155 w 495905"/>
                <a:gd name="connsiteY72" fmla="*/ 181495 h 700935"/>
                <a:gd name="connsiteX73" fmla="*/ 124139 w 495905"/>
                <a:gd name="connsiteY73" fmla="*/ 132921 h 700935"/>
                <a:gd name="connsiteX74" fmla="*/ 138394 w 495905"/>
                <a:gd name="connsiteY74" fmla="*/ 93015 h 700935"/>
                <a:gd name="connsiteX75" fmla="*/ 196127 w 495905"/>
                <a:gd name="connsiteY75" fmla="*/ 59047 h 700935"/>
                <a:gd name="connsiteX76" fmla="*/ 233904 w 495905"/>
                <a:gd name="connsiteY76" fmla="*/ 46577 h 700935"/>
                <a:gd name="connsiteX77" fmla="*/ 269661 w 495905"/>
                <a:gd name="connsiteY77" fmla="*/ 24843 h 700935"/>
                <a:gd name="connsiteX78" fmla="*/ 304408 w 495905"/>
                <a:gd name="connsiteY78" fmla="*/ 960 h 700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495905" h="700935">
                  <a:moveTo>
                    <a:pt x="304408" y="960"/>
                  </a:moveTo>
                  <a:cubicBezTo>
                    <a:pt x="308112" y="-469"/>
                    <a:pt x="312040" y="-454"/>
                    <a:pt x="316465" y="2040"/>
                  </a:cubicBezTo>
                  <a:cubicBezTo>
                    <a:pt x="334166" y="12017"/>
                    <a:pt x="325019" y="24130"/>
                    <a:pt x="306605" y="28049"/>
                  </a:cubicBezTo>
                  <a:cubicBezTo>
                    <a:pt x="300904" y="29118"/>
                    <a:pt x="298053" y="32325"/>
                    <a:pt x="296627" y="36244"/>
                  </a:cubicBezTo>
                  <a:lnTo>
                    <a:pt x="296510" y="36320"/>
                  </a:lnTo>
                  <a:lnTo>
                    <a:pt x="296507" y="36127"/>
                  </a:lnTo>
                  <a:cubicBezTo>
                    <a:pt x="291162" y="37909"/>
                    <a:pt x="286647" y="40520"/>
                    <a:pt x="283797" y="44440"/>
                  </a:cubicBezTo>
                  <a:cubicBezTo>
                    <a:pt x="271917" y="60829"/>
                    <a:pt x="247921" y="75319"/>
                    <a:pt x="247684" y="92065"/>
                  </a:cubicBezTo>
                  <a:cubicBezTo>
                    <a:pt x="247446" y="108692"/>
                    <a:pt x="248039" y="114987"/>
                    <a:pt x="241863" y="122944"/>
                  </a:cubicBezTo>
                  <a:cubicBezTo>
                    <a:pt x="235686" y="130901"/>
                    <a:pt x="226657" y="143134"/>
                    <a:pt x="235924" y="142185"/>
                  </a:cubicBezTo>
                  <a:cubicBezTo>
                    <a:pt x="249228" y="140759"/>
                    <a:pt x="275838" y="162850"/>
                    <a:pt x="274294" y="178408"/>
                  </a:cubicBezTo>
                  <a:cubicBezTo>
                    <a:pt x="272868" y="193847"/>
                    <a:pt x="266215" y="234346"/>
                    <a:pt x="302091" y="233040"/>
                  </a:cubicBezTo>
                  <a:lnTo>
                    <a:pt x="302264" y="233020"/>
                  </a:lnTo>
                  <a:lnTo>
                    <a:pt x="302328" y="233039"/>
                  </a:lnTo>
                  <a:lnTo>
                    <a:pt x="345660" y="228109"/>
                  </a:lnTo>
                  <a:lnTo>
                    <a:pt x="360911" y="229348"/>
                  </a:lnTo>
                  <a:cubicBezTo>
                    <a:pt x="365520" y="230842"/>
                    <a:pt x="369655" y="233633"/>
                    <a:pt x="373487" y="238384"/>
                  </a:cubicBezTo>
                  <a:cubicBezTo>
                    <a:pt x="388691" y="257269"/>
                    <a:pt x="408886" y="266295"/>
                    <a:pt x="432169" y="262969"/>
                  </a:cubicBezTo>
                  <a:lnTo>
                    <a:pt x="432324" y="262958"/>
                  </a:lnTo>
                  <a:lnTo>
                    <a:pt x="432408" y="262968"/>
                  </a:lnTo>
                  <a:lnTo>
                    <a:pt x="470004" y="260193"/>
                  </a:lnTo>
                  <a:lnTo>
                    <a:pt x="481901" y="264172"/>
                  </a:lnTo>
                  <a:cubicBezTo>
                    <a:pt x="484097" y="266533"/>
                    <a:pt x="484171" y="270066"/>
                    <a:pt x="481112" y="275203"/>
                  </a:cubicBezTo>
                  <a:cubicBezTo>
                    <a:pt x="468877" y="295748"/>
                    <a:pt x="461156" y="339691"/>
                    <a:pt x="472085" y="351568"/>
                  </a:cubicBezTo>
                  <a:cubicBezTo>
                    <a:pt x="483014" y="363564"/>
                    <a:pt x="497387" y="373302"/>
                    <a:pt x="488715" y="383397"/>
                  </a:cubicBezTo>
                  <a:cubicBezTo>
                    <a:pt x="480043" y="393493"/>
                    <a:pt x="476124" y="406081"/>
                    <a:pt x="487409" y="414634"/>
                  </a:cubicBezTo>
                  <a:cubicBezTo>
                    <a:pt x="498813" y="423302"/>
                    <a:pt x="495605" y="433754"/>
                    <a:pt x="495131" y="435773"/>
                  </a:cubicBezTo>
                  <a:cubicBezTo>
                    <a:pt x="495011" y="436367"/>
                    <a:pt x="492754" y="437674"/>
                    <a:pt x="489310" y="439336"/>
                  </a:cubicBezTo>
                  <a:lnTo>
                    <a:pt x="491344" y="441928"/>
                  </a:lnTo>
                  <a:lnTo>
                    <a:pt x="491251" y="442070"/>
                  </a:lnTo>
                  <a:lnTo>
                    <a:pt x="489192" y="439453"/>
                  </a:lnTo>
                  <a:cubicBezTo>
                    <a:pt x="482954" y="442482"/>
                    <a:pt x="457562" y="445362"/>
                    <a:pt x="433477" y="448272"/>
                  </a:cubicBezTo>
                  <a:lnTo>
                    <a:pt x="420042" y="450090"/>
                  </a:lnTo>
                  <a:lnTo>
                    <a:pt x="404892" y="449518"/>
                  </a:lnTo>
                  <a:cubicBezTo>
                    <a:pt x="399855" y="449731"/>
                    <a:pt x="395522" y="450318"/>
                    <a:pt x="392249" y="451512"/>
                  </a:cubicBezTo>
                  <a:lnTo>
                    <a:pt x="386128" y="457000"/>
                  </a:lnTo>
                  <a:lnTo>
                    <a:pt x="385604" y="457269"/>
                  </a:lnTo>
                  <a:cubicBezTo>
                    <a:pt x="383227" y="465226"/>
                    <a:pt x="389168" y="478527"/>
                    <a:pt x="396771" y="480071"/>
                  </a:cubicBezTo>
                  <a:cubicBezTo>
                    <a:pt x="404254" y="481616"/>
                    <a:pt x="420173" y="486011"/>
                    <a:pt x="405323" y="497055"/>
                  </a:cubicBezTo>
                  <a:cubicBezTo>
                    <a:pt x="347827" y="539929"/>
                    <a:pt x="420053" y="531616"/>
                    <a:pt x="404847" y="587080"/>
                  </a:cubicBezTo>
                  <a:cubicBezTo>
                    <a:pt x="401521" y="599343"/>
                    <a:pt x="401288" y="673802"/>
                    <a:pt x="388231" y="695327"/>
                  </a:cubicBezTo>
                  <a:lnTo>
                    <a:pt x="381902" y="700889"/>
                  </a:lnTo>
                  <a:lnTo>
                    <a:pt x="381507" y="700935"/>
                  </a:lnTo>
                  <a:lnTo>
                    <a:pt x="379583" y="700670"/>
                  </a:lnTo>
                  <a:lnTo>
                    <a:pt x="366582" y="690734"/>
                  </a:lnTo>
                  <a:cubicBezTo>
                    <a:pt x="361547" y="687795"/>
                    <a:pt x="356855" y="685063"/>
                    <a:pt x="355073" y="681619"/>
                  </a:cubicBezTo>
                  <a:cubicBezTo>
                    <a:pt x="350559" y="672948"/>
                    <a:pt x="370635" y="656796"/>
                    <a:pt x="376338" y="646582"/>
                  </a:cubicBezTo>
                  <a:cubicBezTo>
                    <a:pt x="382039" y="636369"/>
                    <a:pt x="352816" y="625205"/>
                    <a:pt x="345570" y="622354"/>
                  </a:cubicBezTo>
                  <a:cubicBezTo>
                    <a:pt x="338205" y="619504"/>
                    <a:pt x="325257" y="628412"/>
                    <a:pt x="318010" y="624136"/>
                  </a:cubicBezTo>
                  <a:cubicBezTo>
                    <a:pt x="310764" y="619859"/>
                    <a:pt x="299122" y="622948"/>
                    <a:pt x="293419" y="627343"/>
                  </a:cubicBezTo>
                  <a:cubicBezTo>
                    <a:pt x="287598" y="631736"/>
                    <a:pt x="244120" y="635180"/>
                    <a:pt x="245427" y="622117"/>
                  </a:cubicBezTo>
                  <a:cubicBezTo>
                    <a:pt x="246735" y="609052"/>
                    <a:pt x="227845" y="605014"/>
                    <a:pt x="229152" y="596226"/>
                  </a:cubicBezTo>
                  <a:cubicBezTo>
                    <a:pt x="230458" y="587555"/>
                    <a:pt x="218698" y="571761"/>
                    <a:pt x="202662" y="570454"/>
                  </a:cubicBezTo>
                  <a:cubicBezTo>
                    <a:pt x="186743" y="569266"/>
                    <a:pt x="189238" y="543137"/>
                    <a:pt x="177596" y="536011"/>
                  </a:cubicBezTo>
                  <a:cubicBezTo>
                    <a:pt x="170944" y="531973"/>
                    <a:pt x="154669" y="534706"/>
                    <a:pt x="141720" y="537675"/>
                  </a:cubicBezTo>
                  <a:cubicBezTo>
                    <a:pt x="141127" y="536961"/>
                    <a:pt x="140532" y="536368"/>
                    <a:pt x="139821" y="535537"/>
                  </a:cubicBezTo>
                  <a:cubicBezTo>
                    <a:pt x="124139" y="518434"/>
                    <a:pt x="113448" y="507983"/>
                    <a:pt x="109647" y="512852"/>
                  </a:cubicBezTo>
                  <a:lnTo>
                    <a:pt x="109592" y="512871"/>
                  </a:lnTo>
                  <a:lnTo>
                    <a:pt x="109527" y="512852"/>
                  </a:lnTo>
                  <a:lnTo>
                    <a:pt x="97475" y="517029"/>
                  </a:lnTo>
                  <a:lnTo>
                    <a:pt x="96668" y="517306"/>
                  </a:lnTo>
                  <a:cubicBezTo>
                    <a:pt x="90639" y="517633"/>
                    <a:pt x="83630" y="516534"/>
                    <a:pt x="77809" y="513208"/>
                  </a:cubicBezTo>
                  <a:cubicBezTo>
                    <a:pt x="52982" y="499194"/>
                    <a:pt x="21620" y="484110"/>
                    <a:pt x="0" y="466176"/>
                  </a:cubicBezTo>
                  <a:cubicBezTo>
                    <a:pt x="713" y="455608"/>
                    <a:pt x="18294" y="422353"/>
                    <a:pt x="28985" y="421640"/>
                  </a:cubicBezTo>
                  <a:cubicBezTo>
                    <a:pt x="45617" y="420453"/>
                    <a:pt x="53814" y="412020"/>
                    <a:pt x="62841" y="393493"/>
                  </a:cubicBezTo>
                  <a:cubicBezTo>
                    <a:pt x="71870" y="374846"/>
                    <a:pt x="80066" y="366413"/>
                    <a:pt x="71632" y="357269"/>
                  </a:cubicBezTo>
                  <a:cubicBezTo>
                    <a:pt x="63198" y="348124"/>
                    <a:pt x="56071" y="297412"/>
                    <a:pt x="63436" y="292661"/>
                  </a:cubicBezTo>
                  <a:cubicBezTo>
                    <a:pt x="70682" y="287910"/>
                    <a:pt x="66880" y="276983"/>
                    <a:pt x="63079" y="269620"/>
                  </a:cubicBezTo>
                  <a:cubicBezTo>
                    <a:pt x="59277" y="262375"/>
                    <a:pt x="67356" y="251093"/>
                    <a:pt x="54289" y="237434"/>
                  </a:cubicBezTo>
                  <a:cubicBezTo>
                    <a:pt x="50963" y="233871"/>
                    <a:pt x="45973" y="229477"/>
                    <a:pt x="40746" y="224607"/>
                  </a:cubicBezTo>
                  <a:cubicBezTo>
                    <a:pt x="51319" y="213443"/>
                    <a:pt x="63554" y="200735"/>
                    <a:pt x="68544" y="196935"/>
                  </a:cubicBezTo>
                  <a:cubicBezTo>
                    <a:pt x="71277" y="194798"/>
                    <a:pt x="73058" y="189809"/>
                    <a:pt x="74127" y="183752"/>
                  </a:cubicBezTo>
                  <a:cubicBezTo>
                    <a:pt x="77334" y="185177"/>
                    <a:pt x="80424" y="184939"/>
                    <a:pt x="83155" y="181495"/>
                  </a:cubicBezTo>
                  <a:cubicBezTo>
                    <a:pt x="92302" y="170331"/>
                    <a:pt x="103944" y="146104"/>
                    <a:pt x="124139" y="132921"/>
                  </a:cubicBezTo>
                  <a:cubicBezTo>
                    <a:pt x="144334" y="119737"/>
                    <a:pt x="139463" y="106792"/>
                    <a:pt x="138394" y="93015"/>
                  </a:cubicBezTo>
                  <a:cubicBezTo>
                    <a:pt x="135544" y="57978"/>
                    <a:pt x="196127" y="59522"/>
                    <a:pt x="196127" y="59047"/>
                  </a:cubicBezTo>
                  <a:cubicBezTo>
                    <a:pt x="196960" y="48003"/>
                    <a:pt x="221074" y="53229"/>
                    <a:pt x="233904" y="46577"/>
                  </a:cubicBezTo>
                  <a:cubicBezTo>
                    <a:pt x="246735" y="39926"/>
                    <a:pt x="250297" y="27931"/>
                    <a:pt x="269661" y="24843"/>
                  </a:cubicBezTo>
                  <a:cubicBezTo>
                    <a:pt x="284183" y="22528"/>
                    <a:pt x="293293" y="5246"/>
                    <a:pt x="304408" y="960"/>
                  </a:cubicBezTo>
                  <a:close/>
                </a:path>
              </a:pathLst>
            </a:custGeom>
            <a:grpFill/>
            <a:ln w="9525" cap="flat">
              <a:solidFill>
                <a:srgbClr val="070423">
                  <a:alpha val="99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</p:grpSp>
      <p:grpSp>
        <p:nvGrpSpPr>
          <p:cNvPr id="810" name="Group 809">
            <a:extLst>
              <a:ext uri="{FF2B5EF4-FFF2-40B4-BE49-F238E27FC236}">
                <a16:creationId xmlns:a16="http://schemas.microsoft.com/office/drawing/2014/main" id="{E977E7CC-9342-BD46-09AF-A1287EF5C086}"/>
              </a:ext>
            </a:extLst>
          </p:cNvPr>
          <p:cNvGrpSpPr/>
          <p:nvPr/>
        </p:nvGrpSpPr>
        <p:grpSpPr>
          <a:xfrm>
            <a:off x="1087655" y="1925404"/>
            <a:ext cx="9313004" cy="4808948"/>
            <a:chOff x="1087655" y="1925404"/>
            <a:chExt cx="9313004" cy="4808948"/>
          </a:xfrm>
        </p:grpSpPr>
        <p:grpSp>
          <p:nvGrpSpPr>
            <p:cNvPr id="811" name="Group 810">
              <a:extLst>
                <a:ext uri="{FF2B5EF4-FFF2-40B4-BE49-F238E27FC236}">
                  <a16:creationId xmlns:a16="http://schemas.microsoft.com/office/drawing/2014/main" id="{CE7E358B-F029-9E89-9011-1FCE26C11F37}"/>
                </a:ext>
              </a:extLst>
            </p:cNvPr>
            <p:cNvGrpSpPr/>
            <p:nvPr/>
          </p:nvGrpSpPr>
          <p:grpSpPr>
            <a:xfrm>
              <a:off x="5795576" y="1925404"/>
              <a:ext cx="1922787" cy="1582522"/>
              <a:chOff x="5795576" y="1925404"/>
              <a:chExt cx="1922787" cy="1582522"/>
            </a:xfrm>
          </p:grpSpPr>
          <p:cxnSp>
            <p:nvCxnSpPr>
              <p:cNvPr id="825" name="Straight Connector 824">
                <a:extLst>
                  <a:ext uri="{FF2B5EF4-FFF2-40B4-BE49-F238E27FC236}">
                    <a16:creationId xmlns:a16="http://schemas.microsoft.com/office/drawing/2014/main" id="{93BACE83-9E76-A79F-2708-E67D9FFD0684}"/>
                  </a:ext>
                </a:extLst>
              </p:cNvPr>
              <p:cNvCxnSpPr>
                <a:cxnSpLocks/>
                <a:stCxn id="804" idx="53"/>
              </p:cNvCxnSpPr>
              <p:nvPr/>
            </p:nvCxnSpPr>
            <p:spPr>
              <a:xfrm flipH="1" flipV="1">
                <a:off x="6714581" y="1925404"/>
                <a:ext cx="97671" cy="382254"/>
              </a:xfrm>
              <a:prstGeom prst="line">
                <a:avLst/>
              </a:prstGeom>
              <a:noFill/>
              <a:ln w="6350" cap="rnd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miter lim="800000"/>
                <a:headEnd type="oval" w="sm" len="sm"/>
              </a:ln>
              <a:effectLst/>
            </p:spPr>
          </p:cxnSp>
          <p:cxnSp>
            <p:nvCxnSpPr>
              <p:cNvPr id="826" name="Straight Connector 825">
                <a:extLst>
                  <a:ext uri="{FF2B5EF4-FFF2-40B4-BE49-F238E27FC236}">
                    <a16:creationId xmlns:a16="http://schemas.microsoft.com/office/drawing/2014/main" id="{B1F3C8D2-BEF2-6639-6889-6B9AED9B0BE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795576" y="2642120"/>
                <a:ext cx="275635" cy="0"/>
              </a:xfrm>
              <a:prstGeom prst="line">
                <a:avLst/>
              </a:prstGeom>
              <a:noFill/>
              <a:ln w="6350" cap="rnd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miter lim="800000"/>
                <a:headEnd type="oval" w="sm" len="sm"/>
              </a:ln>
              <a:effectLst/>
            </p:spPr>
          </p:cxnSp>
          <p:cxnSp>
            <p:nvCxnSpPr>
              <p:cNvPr id="827" name="Straight Connector 826">
                <a:extLst>
                  <a:ext uri="{FF2B5EF4-FFF2-40B4-BE49-F238E27FC236}">
                    <a16:creationId xmlns:a16="http://schemas.microsoft.com/office/drawing/2014/main" id="{A7299FA7-310F-7811-82E7-C2F4FA2C96B8}"/>
                  </a:ext>
                </a:extLst>
              </p:cNvPr>
              <p:cNvCxnSpPr>
                <a:cxnSpLocks/>
                <a:endCxn id="865" idx="0"/>
              </p:cNvCxnSpPr>
              <p:nvPr/>
            </p:nvCxnSpPr>
            <p:spPr>
              <a:xfrm>
                <a:off x="7025488" y="3266825"/>
                <a:ext cx="304348" cy="241101"/>
              </a:xfrm>
              <a:prstGeom prst="line">
                <a:avLst/>
              </a:prstGeom>
              <a:noFill/>
              <a:ln w="6350" cap="rnd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miter lim="800000"/>
                <a:headEnd type="oval" w="sm" len="sm"/>
              </a:ln>
              <a:effectLst/>
            </p:spPr>
          </p:cxnSp>
          <p:cxnSp>
            <p:nvCxnSpPr>
              <p:cNvPr id="828" name="Straight Connector 827">
                <a:extLst>
                  <a:ext uri="{FF2B5EF4-FFF2-40B4-BE49-F238E27FC236}">
                    <a16:creationId xmlns:a16="http://schemas.microsoft.com/office/drawing/2014/main" id="{0EA333E2-FB0C-57BE-0897-73C6F62F20A5}"/>
                  </a:ext>
                </a:extLst>
              </p:cNvPr>
              <p:cNvCxnSpPr>
                <a:cxnSpLocks/>
                <a:endCxn id="870" idx="2"/>
              </p:cNvCxnSpPr>
              <p:nvPr/>
            </p:nvCxnSpPr>
            <p:spPr>
              <a:xfrm flipV="1">
                <a:off x="6341276" y="2659956"/>
                <a:ext cx="74100" cy="171514"/>
              </a:xfrm>
              <a:prstGeom prst="line">
                <a:avLst/>
              </a:prstGeom>
              <a:noFill/>
              <a:ln w="6350" cap="rnd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miter lim="800000"/>
                <a:headEnd type="oval" w="sm" len="sm"/>
              </a:ln>
              <a:effectLst/>
            </p:spPr>
          </p:cxnSp>
          <p:cxnSp>
            <p:nvCxnSpPr>
              <p:cNvPr id="829" name="Straight Connector 828">
                <a:extLst>
                  <a:ext uri="{FF2B5EF4-FFF2-40B4-BE49-F238E27FC236}">
                    <a16:creationId xmlns:a16="http://schemas.microsoft.com/office/drawing/2014/main" id="{14A46CA4-7F15-5D83-C17A-549F142CF67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337100" y="2673501"/>
                <a:ext cx="367497" cy="199100"/>
              </a:xfrm>
              <a:prstGeom prst="line">
                <a:avLst/>
              </a:prstGeom>
              <a:noFill/>
              <a:ln w="6350" cap="rnd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miter lim="800000"/>
                <a:headEnd type="oval" w="sm" len="sm"/>
              </a:ln>
              <a:effectLst/>
            </p:spPr>
          </p:cxnSp>
          <p:cxnSp>
            <p:nvCxnSpPr>
              <p:cNvPr id="830" name="Straight Connector 829">
                <a:extLst>
                  <a:ext uri="{FF2B5EF4-FFF2-40B4-BE49-F238E27FC236}">
                    <a16:creationId xmlns:a16="http://schemas.microsoft.com/office/drawing/2014/main" id="{CBF883F4-7A76-7C7A-AE2F-40DCC9AF89E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138768" y="2658166"/>
                <a:ext cx="565829" cy="288549"/>
              </a:xfrm>
              <a:prstGeom prst="line">
                <a:avLst/>
              </a:prstGeom>
              <a:noFill/>
              <a:ln w="6350" cap="rnd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miter lim="800000"/>
                <a:headEnd type="oval" w="sm" len="sm"/>
              </a:ln>
              <a:effectLst/>
            </p:spPr>
          </p:cxnSp>
          <p:cxnSp>
            <p:nvCxnSpPr>
              <p:cNvPr id="831" name="Straight Connector 830">
                <a:extLst>
                  <a:ext uri="{FF2B5EF4-FFF2-40B4-BE49-F238E27FC236}">
                    <a16:creationId xmlns:a16="http://schemas.microsoft.com/office/drawing/2014/main" id="{DFC470A2-B4ED-2E4D-3025-DFD7949A4D5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504728" y="2660876"/>
                <a:ext cx="213635" cy="201450"/>
              </a:xfrm>
              <a:prstGeom prst="line">
                <a:avLst/>
              </a:prstGeom>
              <a:noFill/>
              <a:ln w="6350" cap="rnd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miter lim="800000"/>
                <a:headEnd type="oval" w="sm" len="sm"/>
              </a:ln>
              <a:effectLst/>
            </p:spPr>
          </p:cxnSp>
          <p:cxnSp>
            <p:nvCxnSpPr>
              <p:cNvPr id="832" name="Straight Connector 831">
                <a:extLst>
                  <a:ext uri="{FF2B5EF4-FFF2-40B4-BE49-F238E27FC236}">
                    <a16:creationId xmlns:a16="http://schemas.microsoft.com/office/drawing/2014/main" id="{D1107AC6-F490-F5EA-B634-3DE94FE530E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849108" y="2485934"/>
                <a:ext cx="133805" cy="183399"/>
              </a:xfrm>
              <a:prstGeom prst="line">
                <a:avLst/>
              </a:prstGeom>
              <a:noFill/>
              <a:ln w="6350" cap="rnd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miter lim="800000"/>
                <a:headEnd type="oval" w="sm" len="sm"/>
              </a:ln>
              <a:effectLst/>
            </p:spPr>
          </p:cxnSp>
          <p:cxnSp>
            <p:nvCxnSpPr>
              <p:cNvPr id="833" name="Straight Connector 832">
                <a:extLst>
                  <a:ext uri="{FF2B5EF4-FFF2-40B4-BE49-F238E27FC236}">
                    <a16:creationId xmlns:a16="http://schemas.microsoft.com/office/drawing/2014/main" id="{820D513A-FFD4-1922-C5A1-B91BB37792B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139606" y="2666196"/>
                <a:ext cx="578757" cy="142556"/>
              </a:xfrm>
              <a:prstGeom prst="line">
                <a:avLst/>
              </a:prstGeom>
              <a:noFill/>
              <a:ln w="6350" cap="rnd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miter lim="800000"/>
                <a:headEnd type="oval" w="sm" len="sm"/>
              </a:ln>
              <a:effectLst/>
            </p:spPr>
          </p:cxnSp>
          <p:cxnSp>
            <p:nvCxnSpPr>
              <p:cNvPr id="834" name="Straight Connector 833">
                <a:extLst>
                  <a:ext uri="{FF2B5EF4-FFF2-40B4-BE49-F238E27FC236}">
                    <a16:creationId xmlns:a16="http://schemas.microsoft.com/office/drawing/2014/main" id="{A5DFCC5D-4C47-C64D-D714-76C4F538C16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822968" y="2483232"/>
                <a:ext cx="25239" cy="332575"/>
              </a:xfrm>
              <a:prstGeom prst="line">
                <a:avLst/>
              </a:prstGeom>
              <a:noFill/>
              <a:ln w="6350" cap="rnd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miter lim="800000"/>
                <a:headEnd type="oval" w="sm" len="sm"/>
              </a:ln>
              <a:effectLst/>
            </p:spPr>
          </p:cxnSp>
          <p:cxnSp>
            <p:nvCxnSpPr>
              <p:cNvPr id="835" name="Straight Connector 834">
                <a:extLst>
                  <a:ext uri="{FF2B5EF4-FFF2-40B4-BE49-F238E27FC236}">
                    <a16:creationId xmlns:a16="http://schemas.microsoft.com/office/drawing/2014/main" id="{8973C3E0-656D-D2DF-C896-DFB71DB205A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476951" y="2584046"/>
                <a:ext cx="45069" cy="345729"/>
              </a:xfrm>
              <a:prstGeom prst="line">
                <a:avLst/>
              </a:prstGeom>
              <a:noFill/>
              <a:ln w="6350" cap="rnd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miter lim="800000"/>
                <a:headEnd type="oval" w="sm" len="sm"/>
              </a:ln>
              <a:effectLst/>
            </p:spPr>
          </p:cxnSp>
          <p:cxnSp>
            <p:nvCxnSpPr>
              <p:cNvPr id="836" name="Straight Connector 835">
                <a:extLst>
                  <a:ext uri="{FF2B5EF4-FFF2-40B4-BE49-F238E27FC236}">
                    <a16:creationId xmlns:a16="http://schemas.microsoft.com/office/drawing/2014/main" id="{708E1BC1-05C1-5D66-9719-3FC8C51FB53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19497" y="2470158"/>
                <a:ext cx="129916" cy="290503"/>
              </a:xfrm>
              <a:prstGeom prst="line">
                <a:avLst/>
              </a:prstGeom>
              <a:noFill/>
              <a:ln w="6350" cap="rnd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miter lim="800000"/>
                <a:headEnd type="oval" w="sm" len="sm"/>
              </a:ln>
              <a:effectLst/>
            </p:spPr>
          </p:cxnSp>
          <p:cxnSp>
            <p:nvCxnSpPr>
              <p:cNvPr id="837" name="Straight Connector 836">
                <a:extLst>
                  <a:ext uri="{FF2B5EF4-FFF2-40B4-BE49-F238E27FC236}">
                    <a16:creationId xmlns:a16="http://schemas.microsoft.com/office/drawing/2014/main" id="{4D419A94-5491-EE10-0FA8-F207D937A90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853190" y="2470158"/>
                <a:ext cx="27662" cy="246598"/>
              </a:xfrm>
              <a:prstGeom prst="line">
                <a:avLst/>
              </a:prstGeom>
              <a:noFill/>
              <a:ln w="6350" cap="rnd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miter lim="800000"/>
                <a:headEnd type="oval" w="sm" len="sm"/>
              </a:ln>
              <a:effectLst/>
            </p:spPr>
          </p:cxnSp>
          <p:cxnSp>
            <p:nvCxnSpPr>
              <p:cNvPr id="838" name="Straight Connector 837">
                <a:extLst>
                  <a:ext uri="{FF2B5EF4-FFF2-40B4-BE49-F238E27FC236}">
                    <a16:creationId xmlns:a16="http://schemas.microsoft.com/office/drawing/2014/main" id="{8BE077A3-44EC-C893-F85B-80C3A5E06D7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070771" y="2664273"/>
                <a:ext cx="647592" cy="197561"/>
              </a:xfrm>
              <a:prstGeom prst="line">
                <a:avLst/>
              </a:prstGeom>
              <a:noFill/>
              <a:ln w="6350" cap="rnd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miter lim="800000"/>
                <a:headEnd type="oval" w="sm" len="sm"/>
              </a:ln>
              <a:effectLst/>
            </p:spPr>
          </p:cxnSp>
          <p:cxnSp>
            <p:nvCxnSpPr>
              <p:cNvPr id="839" name="Straight Connector 838">
                <a:extLst>
                  <a:ext uri="{FF2B5EF4-FFF2-40B4-BE49-F238E27FC236}">
                    <a16:creationId xmlns:a16="http://schemas.microsoft.com/office/drawing/2014/main" id="{76BCCB7D-835B-F45E-FC5F-16A1132F351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024524" y="2652837"/>
                <a:ext cx="692660" cy="278063"/>
              </a:xfrm>
              <a:prstGeom prst="line">
                <a:avLst/>
              </a:prstGeom>
              <a:noFill/>
              <a:ln w="6350" cap="rnd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miter lim="800000"/>
                <a:headEnd type="oval" w="sm" len="sm"/>
              </a:ln>
              <a:effectLst/>
            </p:spPr>
          </p:cxnSp>
          <p:cxnSp>
            <p:nvCxnSpPr>
              <p:cNvPr id="840" name="Straight Connector 839">
                <a:extLst>
                  <a:ext uri="{FF2B5EF4-FFF2-40B4-BE49-F238E27FC236}">
                    <a16:creationId xmlns:a16="http://schemas.microsoft.com/office/drawing/2014/main" id="{897B00EE-362B-8FDA-F266-CC524CF5A0F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551711" y="2657266"/>
                <a:ext cx="166652" cy="268600"/>
              </a:xfrm>
              <a:prstGeom prst="line">
                <a:avLst/>
              </a:prstGeom>
              <a:noFill/>
              <a:ln w="6350" cap="rnd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miter lim="800000"/>
                <a:headEnd type="oval" w="sm" len="sm"/>
              </a:ln>
              <a:effectLst/>
            </p:spPr>
          </p:cxnSp>
          <p:cxnSp>
            <p:nvCxnSpPr>
              <p:cNvPr id="841" name="Straight Connector 840">
                <a:extLst>
                  <a:ext uri="{FF2B5EF4-FFF2-40B4-BE49-F238E27FC236}">
                    <a16:creationId xmlns:a16="http://schemas.microsoft.com/office/drawing/2014/main" id="{20303EFC-3826-E1CF-BE5A-034A36EC231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256638" y="2667858"/>
                <a:ext cx="461725" cy="225479"/>
              </a:xfrm>
              <a:prstGeom prst="line">
                <a:avLst/>
              </a:prstGeom>
              <a:noFill/>
              <a:ln w="6350" cap="rnd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miter lim="800000"/>
                <a:headEnd type="oval" w="sm" len="sm"/>
              </a:ln>
              <a:effectLst/>
            </p:spPr>
          </p:cxnSp>
          <p:cxnSp>
            <p:nvCxnSpPr>
              <p:cNvPr id="842" name="Straight Connector 841">
                <a:extLst>
                  <a:ext uri="{FF2B5EF4-FFF2-40B4-BE49-F238E27FC236}">
                    <a16:creationId xmlns:a16="http://schemas.microsoft.com/office/drawing/2014/main" id="{FF83D53A-C9A7-1060-02C6-B689976EAE7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096178" y="2657810"/>
                <a:ext cx="622185" cy="258347"/>
              </a:xfrm>
              <a:prstGeom prst="line">
                <a:avLst/>
              </a:prstGeom>
              <a:noFill/>
              <a:ln w="6350" cap="rnd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miter lim="800000"/>
                <a:headEnd type="oval" w="sm" len="sm"/>
              </a:ln>
              <a:effectLst/>
            </p:spPr>
          </p:cxnSp>
          <p:cxnSp>
            <p:nvCxnSpPr>
              <p:cNvPr id="843" name="Straight Connector 842">
                <a:extLst>
                  <a:ext uri="{FF2B5EF4-FFF2-40B4-BE49-F238E27FC236}">
                    <a16:creationId xmlns:a16="http://schemas.microsoft.com/office/drawing/2014/main" id="{6119890E-B2FA-7955-76E2-CAC9E53F390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852044" y="2468187"/>
                <a:ext cx="74275" cy="162686"/>
              </a:xfrm>
              <a:prstGeom prst="line">
                <a:avLst/>
              </a:prstGeom>
              <a:noFill/>
              <a:ln w="6350" cap="rnd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miter lim="800000"/>
                <a:headEnd type="oval" w="sm" len="sm"/>
              </a:ln>
              <a:effectLst/>
            </p:spPr>
          </p:cxnSp>
          <p:cxnSp>
            <p:nvCxnSpPr>
              <p:cNvPr id="844" name="Straight Connector 843">
                <a:extLst>
                  <a:ext uri="{FF2B5EF4-FFF2-40B4-BE49-F238E27FC236}">
                    <a16:creationId xmlns:a16="http://schemas.microsoft.com/office/drawing/2014/main" id="{9AEF17BF-B4E4-7363-7A46-063CB425740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862135" y="2480479"/>
                <a:ext cx="58110" cy="365936"/>
              </a:xfrm>
              <a:prstGeom prst="line">
                <a:avLst/>
              </a:prstGeom>
              <a:noFill/>
              <a:ln w="6350" cap="rnd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miter lim="800000"/>
                <a:headEnd type="oval" w="sm" len="sm"/>
              </a:ln>
              <a:effectLst/>
            </p:spPr>
          </p:cxnSp>
          <p:cxnSp>
            <p:nvCxnSpPr>
              <p:cNvPr id="845" name="Straight Connector 844">
                <a:extLst>
                  <a:ext uri="{FF2B5EF4-FFF2-40B4-BE49-F238E27FC236}">
                    <a16:creationId xmlns:a16="http://schemas.microsoft.com/office/drawing/2014/main" id="{79EB30E1-1BFB-C8F5-8F3F-E16101EDC0A1}"/>
                  </a:ext>
                </a:extLst>
              </p:cNvPr>
              <p:cNvCxnSpPr>
                <a:cxnSpLocks/>
                <a:endCxn id="868" idx="1"/>
              </p:cNvCxnSpPr>
              <p:nvPr/>
            </p:nvCxnSpPr>
            <p:spPr>
              <a:xfrm>
                <a:off x="7122893" y="3139755"/>
                <a:ext cx="195750" cy="44947"/>
              </a:xfrm>
              <a:prstGeom prst="line">
                <a:avLst/>
              </a:prstGeom>
              <a:noFill/>
              <a:ln w="6350" cap="rnd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miter lim="800000"/>
                <a:headEnd type="oval" w="sm" len="sm"/>
              </a:ln>
              <a:effectLst/>
            </p:spPr>
          </p:cxnSp>
          <p:cxnSp>
            <p:nvCxnSpPr>
              <p:cNvPr id="846" name="Straight Connector 845">
                <a:extLst>
                  <a:ext uri="{FF2B5EF4-FFF2-40B4-BE49-F238E27FC236}">
                    <a16:creationId xmlns:a16="http://schemas.microsoft.com/office/drawing/2014/main" id="{33273A18-B41C-BACF-7212-8648171F459C}"/>
                  </a:ext>
                </a:extLst>
              </p:cNvPr>
              <p:cNvCxnSpPr>
                <a:cxnSpLocks/>
                <a:endCxn id="854" idx="0"/>
              </p:cNvCxnSpPr>
              <p:nvPr/>
            </p:nvCxnSpPr>
            <p:spPr>
              <a:xfrm flipV="1">
                <a:off x="6813794" y="2329834"/>
                <a:ext cx="55244" cy="400376"/>
              </a:xfrm>
              <a:prstGeom prst="line">
                <a:avLst/>
              </a:prstGeom>
              <a:noFill/>
              <a:ln w="6350" cap="rnd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miter lim="800000"/>
                <a:headEnd type="oval" w="sm" len="sm"/>
              </a:ln>
              <a:effectLst/>
            </p:spPr>
          </p:cxnSp>
          <p:cxnSp>
            <p:nvCxnSpPr>
              <p:cNvPr id="847" name="Straight Connector 846">
                <a:extLst>
                  <a:ext uri="{FF2B5EF4-FFF2-40B4-BE49-F238E27FC236}">
                    <a16:creationId xmlns:a16="http://schemas.microsoft.com/office/drawing/2014/main" id="{CF297B56-43A4-BEAE-1BAA-C3F40CCCE3A9}"/>
                  </a:ext>
                </a:extLst>
              </p:cNvPr>
              <p:cNvCxnSpPr>
                <a:cxnSpLocks/>
                <a:endCxn id="868" idx="1"/>
              </p:cNvCxnSpPr>
              <p:nvPr/>
            </p:nvCxnSpPr>
            <p:spPr>
              <a:xfrm>
                <a:off x="7044788" y="3061650"/>
                <a:ext cx="273855" cy="123052"/>
              </a:xfrm>
              <a:prstGeom prst="line">
                <a:avLst/>
              </a:prstGeom>
              <a:noFill/>
              <a:ln w="6350" cap="rnd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miter lim="800000"/>
                <a:headEnd type="oval" w="sm" len="sm"/>
              </a:ln>
              <a:effectLst/>
            </p:spPr>
          </p:cxnSp>
          <p:cxnSp>
            <p:nvCxnSpPr>
              <p:cNvPr id="848" name="Straight Connector 847">
                <a:extLst>
                  <a:ext uri="{FF2B5EF4-FFF2-40B4-BE49-F238E27FC236}">
                    <a16:creationId xmlns:a16="http://schemas.microsoft.com/office/drawing/2014/main" id="{0858A6A8-78D8-017E-D18D-5A0AEAC8EC30}"/>
                  </a:ext>
                </a:extLst>
              </p:cNvPr>
              <p:cNvCxnSpPr>
                <a:cxnSpLocks/>
                <a:endCxn id="865" idx="0"/>
              </p:cNvCxnSpPr>
              <p:nvPr/>
            </p:nvCxnSpPr>
            <p:spPr>
              <a:xfrm>
                <a:off x="7079461" y="3290231"/>
                <a:ext cx="250375" cy="217695"/>
              </a:xfrm>
              <a:prstGeom prst="line">
                <a:avLst/>
              </a:prstGeom>
              <a:noFill/>
              <a:ln w="6350" cap="rnd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miter lim="800000"/>
                <a:headEnd type="oval" w="sm" len="sm"/>
              </a:ln>
              <a:effectLst/>
            </p:spPr>
          </p:cxnSp>
          <p:cxnSp>
            <p:nvCxnSpPr>
              <p:cNvPr id="849" name="Straight Connector 848">
                <a:extLst>
                  <a:ext uri="{FF2B5EF4-FFF2-40B4-BE49-F238E27FC236}">
                    <a16:creationId xmlns:a16="http://schemas.microsoft.com/office/drawing/2014/main" id="{2C4A3BF8-7029-8DC5-B1E2-9052566EAE5B}"/>
                  </a:ext>
                </a:extLst>
              </p:cNvPr>
              <p:cNvCxnSpPr>
                <a:cxnSpLocks/>
                <a:endCxn id="865" idx="0"/>
              </p:cNvCxnSpPr>
              <p:nvPr/>
            </p:nvCxnSpPr>
            <p:spPr>
              <a:xfrm>
                <a:off x="7191856" y="3227366"/>
                <a:ext cx="137980" cy="280560"/>
              </a:xfrm>
              <a:prstGeom prst="line">
                <a:avLst/>
              </a:prstGeom>
              <a:noFill/>
              <a:ln w="6350" cap="rnd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miter lim="800000"/>
                <a:headEnd type="oval" w="sm" len="sm"/>
              </a:ln>
              <a:effectLst/>
            </p:spPr>
          </p:cxnSp>
          <p:cxnSp>
            <p:nvCxnSpPr>
              <p:cNvPr id="850" name="Straight Connector 849">
                <a:extLst>
                  <a:ext uri="{FF2B5EF4-FFF2-40B4-BE49-F238E27FC236}">
                    <a16:creationId xmlns:a16="http://schemas.microsoft.com/office/drawing/2014/main" id="{C7E73678-90B8-7B16-9EA0-664E543CA922}"/>
                  </a:ext>
                </a:extLst>
              </p:cNvPr>
              <p:cNvCxnSpPr>
                <a:cxnSpLocks/>
                <a:endCxn id="865" idx="0"/>
              </p:cNvCxnSpPr>
              <p:nvPr/>
            </p:nvCxnSpPr>
            <p:spPr>
              <a:xfrm>
                <a:off x="7188046" y="3271181"/>
                <a:ext cx="141790" cy="236745"/>
              </a:xfrm>
              <a:prstGeom prst="line">
                <a:avLst/>
              </a:prstGeom>
              <a:noFill/>
              <a:ln w="6350" cap="rnd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miter lim="800000"/>
                <a:headEnd type="oval" w="sm" len="sm"/>
              </a:ln>
              <a:effectLst/>
            </p:spPr>
          </p:cxnSp>
        </p:grpSp>
        <p:grpSp>
          <p:nvGrpSpPr>
            <p:cNvPr id="812" name="Group 811">
              <a:extLst>
                <a:ext uri="{FF2B5EF4-FFF2-40B4-BE49-F238E27FC236}">
                  <a16:creationId xmlns:a16="http://schemas.microsoft.com/office/drawing/2014/main" id="{B49FEFCD-12EB-1644-64EA-76465BED6CE4}"/>
                </a:ext>
              </a:extLst>
            </p:cNvPr>
            <p:cNvGrpSpPr/>
            <p:nvPr/>
          </p:nvGrpSpPr>
          <p:grpSpPr>
            <a:xfrm>
              <a:off x="1087655" y="2545758"/>
              <a:ext cx="9313004" cy="4188594"/>
              <a:chOff x="1087655" y="2545758"/>
              <a:chExt cx="9313004" cy="4188594"/>
            </a:xfrm>
          </p:grpSpPr>
          <p:cxnSp>
            <p:nvCxnSpPr>
              <p:cNvPr id="813" name="Straight Connector 812">
                <a:extLst>
                  <a:ext uri="{FF2B5EF4-FFF2-40B4-BE49-F238E27FC236}">
                    <a16:creationId xmlns:a16="http://schemas.microsoft.com/office/drawing/2014/main" id="{987E12E9-3B74-DAAA-700A-16A9ECE9ABE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57492" y="4158692"/>
                <a:ext cx="374432" cy="467175"/>
              </a:xfrm>
              <a:prstGeom prst="line">
                <a:avLst/>
              </a:prstGeom>
              <a:noFill/>
              <a:ln w="6350" cap="rnd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miter lim="800000"/>
                <a:headEnd type="oval" w="sm" len="sm"/>
              </a:ln>
              <a:effectLst/>
            </p:spPr>
          </p:cxnSp>
          <p:cxnSp>
            <p:nvCxnSpPr>
              <p:cNvPr id="814" name="Straight Connector 813">
                <a:extLst>
                  <a:ext uri="{FF2B5EF4-FFF2-40B4-BE49-F238E27FC236}">
                    <a16:creationId xmlns:a16="http://schemas.microsoft.com/office/drawing/2014/main" id="{A731C5D4-E690-C02A-D56E-59D772C12BA6}"/>
                  </a:ext>
                </a:extLst>
              </p:cNvPr>
              <p:cNvCxnSpPr>
                <a:cxnSpLocks/>
                <a:endCxn id="798" idx="11"/>
              </p:cNvCxnSpPr>
              <p:nvPr/>
            </p:nvCxnSpPr>
            <p:spPr>
              <a:xfrm flipV="1">
                <a:off x="9932046" y="5151711"/>
                <a:ext cx="468613" cy="11786"/>
              </a:xfrm>
              <a:prstGeom prst="line">
                <a:avLst/>
              </a:prstGeom>
              <a:noFill/>
              <a:ln w="6350" cap="rnd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miter lim="800000"/>
                <a:headEnd type="none" w="sm" len="sm"/>
                <a:tailEnd type="oval" w="sm" len="sm"/>
              </a:ln>
              <a:effectLst/>
            </p:spPr>
          </p:cxnSp>
          <p:grpSp>
            <p:nvGrpSpPr>
              <p:cNvPr id="815" name="Group 814">
                <a:extLst>
                  <a:ext uri="{FF2B5EF4-FFF2-40B4-BE49-F238E27FC236}">
                    <a16:creationId xmlns:a16="http://schemas.microsoft.com/office/drawing/2014/main" id="{91516577-BEC8-B8AD-0AF6-C92421A6A262}"/>
                  </a:ext>
                </a:extLst>
              </p:cNvPr>
              <p:cNvGrpSpPr/>
              <p:nvPr/>
            </p:nvGrpSpPr>
            <p:grpSpPr>
              <a:xfrm>
                <a:off x="1087655" y="2545758"/>
                <a:ext cx="2302391" cy="4188594"/>
                <a:chOff x="1087655" y="2545758"/>
                <a:chExt cx="2302391" cy="4188594"/>
              </a:xfrm>
            </p:grpSpPr>
            <p:cxnSp>
              <p:nvCxnSpPr>
                <p:cNvPr id="816" name="Straight Connector 815">
                  <a:extLst>
                    <a:ext uri="{FF2B5EF4-FFF2-40B4-BE49-F238E27FC236}">
                      <a16:creationId xmlns:a16="http://schemas.microsoft.com/office/drawing/2014/main" id="{C058E650-5DBA-D42D-5E0F-8FB0C7D18C4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892171" y="3288333"/>
                  <a:ext cx="497875" cy="286459"/>
                </a:xfrm>
                <a:prstGeom prst="line">
                  <a:avLst/>
                </a:prstGeom>
                <a:noFill/>
                <a:ln w="6350" cap="rnd" cmpd="sng" algn="ctr">
                  <a:solidFill>
                    <a:schemeClr val="tx1">
                      <a:lumMod val="50000"/>
                      <a:lumOff val="50000"/>
                    </a:schemeClr>
                  </a:solidFill>
                  <a:prstDash val="solid"/>
                  <a:miter lim="800000"/>
                  <a:headEnd type="oval" w="sm" len="sm"/>
                </a:ln>
                <a:effectLst/>
              </p:spPr>
            </p:cxnSp>
            <p:cxnSp>
              <p:nvCxnSpPr>
                <p:cNvPr id="817" name="Straight Connector 816">
                  <a:extLst>
                    <a:ext uri="{FF2B5EF4-FFF2-40B4-BE49-F238E27FC236}">
                      <a16:creationId xmlns:a16="http://schemas.microsoft.com/office/drawing/2014/main" id="{92E60B52-3F23-1173-6BBB-817577F87C9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1902255" y="2545758"/>
                  <a:ext cx="671818" cy="665303"/>
                </a:xfrm>
                <a:prstGeom prst="line">
                  <a:avLst/>
                </a:prstGeom>
                <a:noFill/>
                <a:ln w="6350" cap="rnd" cmpd="sng" algn="ctr">
                  <a:solidFill>
                    <a:schemeClr val="tx1">
                      <a:lumMod val="50000"/>
                      <a:lumOff val="50000"/>
                    </a:schemeClr>
                  </a:solidFill>
                  <a:prstDash val="solid"/>
                  <a:miter lim="800000"/>
                  <a:headEnd type="oval" w="sm" len="sm"/>
                </a:ln>
                <a:effectLst/>
              </p:spPr>
            </p:cxnSp>
            <p:cxnSp>
              <p:nvCxnSpPr>
                <p:cNvPr id="818" name="Straight Connector 817">
                  <a:extLst>
                    <a:ext uri="{FF2B5EF4-FFF2-40B4-BE49-F238E27FC236}">
                      <a16:creationId xmlns:a16="http://schemas.microsoft.com/office/drawing/2014/main" id="{318C88B6-40B7-3E0F-3EA5-0D68BC09679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87655" y="3368842"/>
                  <a:ext cx="2161162" cy="197955"/>
                </a:xfrm>
                <a:prstGeom prst="line">
                  <a:avLst/>
                </a:prstGeom>
                <a:noFill/>
                <a:ln w="6350" cap="rnd" cmpd="sng" algn="ctr">
                  <a:solidFill>
                    <a:schemeClr val="tx1">
                      <a:lumMod val="50000"/>
                      <a:lumOff val="50000"/>
                    </a:schemeClr>
                  </a:solidFill>
                  <a:prstDash val="solid"/>
                  <a:miter lim="800000"/>
                  <a:headEnd type="oval" w="sm" len="sm"/>
                </a:ln>
                <a:effectLst/>
              </p:spPr>
            </p:cxnSp>
            <p:cxnSp>
              <p:nvCxnSpPr>
                <p:cNvPr id="819" name="Straight Connector 818">
                  <a:extLst>
                    <a:ext uri="{FF2B5EF4-FFF2-40B4-BE49-F238E27FC236}">
                      <a16:creationId xmlns:a16="http://schemas.microsoft.com/office/drawing/2014/main" id="{1FC13CFC-0FF3-544E-E540-D46FC75C0A5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835926" y="3584925"/>
                  <a:ext cx="1431843" cy="352869"/>
                </a:xfrm>
                <a:prstGeom prst="line">
                  <a:avLst/>
                </a:prstGeom>
                <a:noFill/>
                <a:ln w="6350" cap="rnd" cmpd="sng" algn="ctr">
                  <a:solidFill>
                    <a:schemeClr val="tx1">
                      <a:lumMod val="50000"/>
                      <a:lumOff val="50000"/>
                    </a:schemeClr>
                  </a:solidFill>
                  <a:prstDash val="solid"/>
                  <a:miter lim="800000"/>
                  <a:headEnd type="oval" w="sm" len="sm"/>
                </a:ln>
                <a:effectLst/>
              </p:spPr>
            </p:cxnSp>
            <p:cxnSp>
              <p:nvCxnSpPr>
                <p:cNvPr id="820" name="Straight Connector 819">
                  <a:extLst>
                    <a:ext uri="{FF2B5EF4-FFF2-40B4-BE49-F238E27FC236}">
                      <a16:creationId xmlns:a16="http://schemas.microsoft.com/office/drawing/2014/main" id="{DF97F8B6-539F-4ED6-D53C-750A1125B2A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475507" y="4330021"/>
                  <a:ext cx="165537" cy="367716"/>
                </a:xfrm>
                <a:prstGeom prst="line">
                  <a:avLst/>
                </a:prstGeom>
                <a:noFill/>
                <a:ln w="6350" cap="rnd" cmpd="sng" algn="ctr">
                  <a:solidFill>
                    <a:schemeClr val="tx1">
                      <a:lumMod val="50000"/>
                      <a:lumOff val="50000"/>
                    </a:schemeClr>
                  </a:solidFill>
                  <a:prstDash val="solid"/>
                  <a:miter lim="800000"/>
                  <a:headEnd type="oval" w="sm" len="sm"/>
                </a:ln>
                <a:effectLst/>
              </p:spPr>
            </p:cxnSp>
            <p:cxnSp>
              <p:nvCxnSpPr>
                <p:cNvPr id="821" name="Straight Connector 820">
                  <a:extLst>
                    <a:ext uri="{FF2B5EF4-FFF2-40B4-BE49-F238E27FC236}">
                      <a16:creationId xmlns:a16="http://schemas.microsoft.com/office/drawing/2014/main" id="{8775FBD6-0102-2809-8D2B-71FA3DBDD8C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215016" y="4987354"/>
                  <a:ext cx="541416" cy="359568"/>
                </a:xfrm>
                <a:prstGeom prst="line">
                  <a:avLst/>
                </a:prstGeom>
                <a:noFill/>
                <a:ln w="6350" cap="rnd" cmpd="sng" algn="ctr">
                  <a:solidFill>
                    <a:schemeClr val="tx1">
                      <a:lumMod val="50000"/>
                      <a:lumOff val="50000"/>
                    </a:schemeClr>
                  </a:solidFill>
                  <a:prstDash val="solid"/>
                  <a:miter lim="800000"/>
                  <a:headEnd type="oval" w="sm" len="sm"/>
                </a:ln>
                <a:effectLst/>
              </p:spPr>
            </p:cxnSp>
            <p:cxnSp>
              <p:nvCxnSpPr>
                <p:cNvPr id="822" name="Straight Connector 821">
                  <a:extLst>
                    <a:ext uri="{FF2B5EF4-FFF2-40B4-BE49-F238E27FC236}">
                      <a16:creationId xmlns:a16="http://schemas.microsoft.com/office/drawing/2014/main" id="{8CF74462-70C2-F1B2-2A5C-2B806B93FC9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79576" y="3263398"/>
                  <a:ext cx="1062229" cy="288756"/>
                </a:xfrm>
                <a:prstGeom prst="line">
                  <a:avLst/>
                </a:prstGeom>
                <a:noFill/>
                <a:ln w="6350" cap="rnd" cmpd="sng" algn="ctr">
                  <a:solidFill>
                    <a:schemeClr val="tx1">
                      <a:lumMod val="50000"/>
                      <a:lumOff val="50000"/>
                    </a:schemeClr>
                  </a:solidFill>
                  <a:prstDash val="solid"/>
                  <a:miter lim="800000"/>
                  <a:headEnd type="oval" w="sm" len="sm"/>
                </a:ln>
                <a:effectLst/>
              </p:spPr>
            </p:cxnSp>
            <p:cxnSp>
              <p:nvCxnSpPr>
                <p:cNvPr id="823" name="Straight Connector 822">
                  <a:extLst>
                    <a:ext uri="{FF2B5EF4-FFF2-40B4-BE49-F238E27FC236}">
                      <a16:creationId xmlns:a16="http://schemas.microsoft.com/office/drawing/2014/main" id="{287A0E5B-1068-A32A-6F7A-A895A9C2CD0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2587752" y="6078152"/>
                  <a:ext cx="390301" cy="656200"/>
                </a:xfrm>
                <a:prstGeom prst="line">
                  <a:avLst/>
                </a:prstGeom>
                <a:noFill/>
                <a:ln w="6350" cap="rnd" cmpd="sng" algn="ctr">
                  <a:solidFill>
                    <a:schemeClr val="tx1">
                      <a:lumMod val="50000"/>
                      <a:lumOff val="50000"/>
                    </a:schemeClr>
                  </a:solidFill>
                  <a:prstDash val="solid"/>
                  <a:miter lim="800000"/>
                  <a:headEnd type="oval" w="sm" len="sm"/>
                </a:ln>
                <a:effectLst/>
              </p:spPr>
            </p:cxnSp>
            <p:cxnSp>
              <p:nvCxnSpPr>
                <p:cNvPr id="824" name="Straight Connector 823">
                  <a:extLst>
                    <a:ext uri="{FF2B5EF4-FFF2-40B4-BE49-F238E27FC236}">
                      <a16:creationId xmlns:a16="http://schemas.microsoft.com/office/drawing/2014/main" id="{7C26470D-AAEA-9ED3-7A18-5D4CBF0BEE0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288135" y="2545758"/>
                  <a:ext cx="606060" cy="241225"/>
                </a:xfrm>
                <a:prstGeom prst="line">
                  <a:avLst/>
                </a:prstGeom>
                <a:noFill/>
                <a:ln w="6350" cap="rnd" cmpd="sng" algn="ctr">
                  <a:solidFill>
                    <a:schemeClr val="tx1">
                      <a:lumMod val="50000"/>
                      <a:lumOff val="50000"/>
                    </a:schemeClr>
                  </a:solidFill>
                  <a:prstDash val="solid"/>
                  <a:miter lim="800000"/>
                  <a:headEnd type="oval" w="sm" len="sm"/>
                </a:ln>
                <a:effectLst/>
              </p:spPr>
            </p:cxnSp>
          </p:grpSp>
        </p:grpSp>
      </p:grpSp>
      <p:sp>
        <p:nvSpPr>
          <p:cNvPr id="851" name="Freeform 670">
            <a:extLst>
              <a:ext uri="{FF2B5EF4-FFF2-40B4-BE49-F238E27FC236}">
                <a16:creationId xmlns:a16="http://schemas.microsoft.com/office/drawing/2014/main" id="{37D9B4F7-0F9A-E21E-CE2E-C32B5FBDAC1F}"/>
              </a:ext>
            </a:extLst>
          </p:cNvPr>
          <p:cNvSpPr/>
          <p:nvPr/>
        </p:nvSpPr>
        <p:spPr>
          <a:xfrm>
            <a:off x="10640886" y="4919118"/>
            <a:ext cx="412708" cy="249909"/>
          </a:xfrm>
          <a:custGeom>
            <a:avLst/>
            <a:gdLst>
              <a:gd name="connsiteX0" fmla="*/ 306607 w 412708"/>
              <a:gd name="connsiteY0" fmla="*/ 0 h 249909"/>
              <a:gd name="connsiteX1" fmla="*/ 345517 w 412708"/>
              <a:gd name="connsiteY1" fmla="*/ 32640 h 249909"/>
              <a:gd name="connsiteX2" fmla="*/ 383202 w 412708"/>
              <a:gd name="connsiteY2" fmla="*/ 42731 h 249909"/>
              <a:gd name="connsiteX3" fmla="*/ 411944 w 412708"/>
              <a:gd name="connsiteY3" fmla="*/ 67574 h 249909"/>
              <a:gd name="connsiteX4" fmla="*/ 373036 w 412708"/>
              <a:gd name="connsiteY4" fmla="*/ 83933 h 249909"/>
              <a:gd name="connsiteX5" fmla="*/ 346663 w 412708"/>
              <a:gd name="connsiteY5" fmla="*/ 109617 h 249909"/>
              <a:gd name="connsiteX6" fmla="*/ 326559 w 412708"/>
              <a:gd name="connsiteY6" fmla="*/ 102814 h 249909"/>
              <a:gd name="connsiteX7" fmla="*/ 261278 w 412708"/>
              <a:gd name="connsiteY7" fmla="*/ 130410 h 249909"/>
              <a:gd name="connsiteX8" fmla="*/ 236205 w 412708"/>
              <a:gd name="connsiteY8" fmla="*/ 168096 h 249909"/>
              <a:gd name="connsiteX9" fmla="*/ 223668 w 412708"/>
              <a:gd name="connsiteY9" fmla="*/ 208304 h 249909"/>
              <a:gd name="connsiteX10" fmla="*/ 185983 w 412708"/>
              <a:gd name="connsiteY10" fmla="*/ 233453 h 249909"/>
              <a:gd name="connsiteX11" fmla="*/ 145851 w 412708"/>
              <a:gd name="connsiteY11" fmla="*/ 225886 h 249909"/>
              <a:gd name="connsiteX12" fmla="*/ 103120 w 412708"/>
              <a:gd name="connsiteY12" fmla="*/ 243467 h 249909"/>
              <a:gd name="connsiteX13" fmla="*/ 47853 w 412708"/>
              <a:gd name="connsiteY13" fmla="*/ 248512 h 249909"/>
              <a:gd name="connsiteX14" fmla="*/ 12690 w 412708"/>
              <a:gd name="connsiteY14" fmla="*/ 230931 h 249909"/>
              <a:gd name="connsiteX15" fmla="*/ 0 w 412708"/>
              <a:gd name="connsiteY15" fmla="*/ 203794 h 249909"/>
              <a:gd name="connsiteX16" fmla="*/ 62911 w 412708"/>
              <a:gd name="connsiteY16" fmla="*/ 219694 h 249909"/>
              <a:gd name="connsiteX17" fmla="*/ 90583 w 412708"/>
              <a:gd name="connsiteY17" fmla="*/ 165649 h 249909"/>
              <a:gd name="connsiteX18" fmla="*/ 152119 w 412708"/>
              <a:gd name="connsiteY18" fmla="*/ 146845 h 249909"/>
              <a:gd name="connsiteX19" fmla="*/ 189805 w 412708"/>
              <a:gd name="connsiteY19" fmla="*/ 87832 h 249909"/>
              <a:gd name="connsiteX20" fmla="*/ 190646 w 412708"/>
              <a:gd name="connsiteY20" fmla="*/ 87984 h 249909"/>
              <a:gd name="connsiteX21" fmla="*/ 213655 w 412708"/>
              <a:gd name="connsiteY21" fmla="*/ 117950 h 249909"/>
              <a:gd name="connsiteX22" fmla="*/ 241250 w 412708"/>
              <a:gd name="connsiteY22" fmla="*/ 107936 h 249909"/>
              <a:gd name="connsiteX23" fmla="*/ 240791 w 412708"/>
              <a:gd name="connsiteY23" fmla="*/ 83245 h 249909"/>
              <a:gd name="connsiteX24" fmla="*/ 250041 w 412708"/>
              <a:gd name="connsiteY24" fmla="*/ 71550 h 249909"/>
              <a:gd name="connsiteX25" fmla="*/ 272668 w 412708"/>
              <a:gd name="connsiteY25" fmla="*/ 42731 h 249909"/>
              <a:gd name="connsiteX26" fmla="*/ 306607 w 412708"/>
              <a:gd name="connsiteY26" fmla="*/ 0 h 249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412708" h="249909">
                <a:moveTo>
                  <a:pt x="306607" y="0"/>
                </a:moveTo>
                <a:cubicBezTo>
                  <a:pt x="321667" y="0"/>
                  <a:pt x="345517" y="21327"/>
                  <a:pt x="345517" y="32640"/>
                </a:cubicBezTo>
                <a:cubicBezTo>
                  <a:pt x="345517" y="43954"/>
                  <a:pt x="371889" y="45254"/>
                  <a:pt x="383202" y="42731"/>
                </a:cubicBezTo>
                <a:cubicBezTo>
                  <a:pt x="394515" y="40208"/>
                  <a:pt x="417143" y="52745"/>
                  <a:pt x="411944" y="67574"/>
                </a:cubicBezTo>
                <a:cubicBezTo>
                  <a:pt x="406975" y="82634"/>
                  <a:pt x="361722" y="73919"/>
                  <a:pt x="373036" y="83933"/>
                </a:cubicBezTo>
                <a:cubicBezTo>
                  <a:pt x="382820" y="92648"/>
                  <a:pt x="361569" y="102279"/>
                  <a:pt x="346663" y="109617"/>
                </a:cubicBezTo>
                <a:cubicBezTo>
                  <a:pt x="338407" y="105566"/>
                  <a:pt x="331222" y="102814"/>
                  <a:pt x="326559" y="102814"/>
                </a:cubicBezTo>
                <a:cubicBezTo>
                  <a:pt x="306531" y="102814"/>
                  <a:pt x="258831" y="97769"/>
                  <a:pt x="261278" y="130410"/>
                </a:cubicBezTo>
                <a:cubicBezTo>
                  <a:pt x="263877" y="163050"/>
                  <a:pt x="233683" y="150514"/>
                  <a:pt x="236205" y="168096"/>
                </a:cubicBezTo>
                <a:cubicBezTo>
                  <a:pt x="238727" y="185754"/>
                  <a:pt x="221146" y="185754"/>
                  <a:pt x="223668" y="208304"/>
                </a:cubicBezTo>
                <a:cubicBezTo>
                  <a:pt x="226192" y="230931"/>
                  <a:pt x="211132" y="220840"/>
                  <a:pt x="185983" y="233453"/>
                </a:cubicBezTo>
                <a:cubicBezTo>
                  <a:pt x="160910" y="245990"/>
                  <a:pt x="170923" y="225886"/>
                  <a:pt x="145851" y="225886"/>
                </a:cubicBezTo>
                <a:cubicBezTo>
                  <a:pt x="120702" y="225886"/>
                  <a:pt x="118180" y="238498"/>
                  <a:pt x="103120" y="243467"/>
                </a:cubicBezTo>
                <a:cubicBezTo>
                  <a:pt x="87984" y="248512"/>
                  <a:pt x="57867" y="241021"/>
                  <a:pt x="47853" y="248512"/>
                </a:cubicBezTo>
                <a:cubicBezTo>
                  <a:pt x="37839" y="256004"/>
                  <a:pt x="22780" y="230931"/>
                  <a:pt x="12690" y="230931"/>
                </a:cubicBezTo>
                <a:cubicBezTo>
                  <a:pt x="7568" y="230931"/>
                  <a:pt x="3134" y="217248"/>
                  <a:pt x="0" y="203794"/>
                </a:cubicBezTo>
                <a:cubicBezTo>
                  <a:pt x="18805" y="207616"/>
                  <a:pt x="56032" y="234600"/>
                  <a:pt x="62911" y="219694"/>
                </a:cubicBezTo>
                <a:cubicBezTo>
                  <a:pt x="70479" y="203335"/>
                  <a:pt x="56644" y="168172"/>
                  <a:pt x="90583" y="165649"/>
                </a:cubicBezTo>
                <a:cubicBezTo>
                  <a:pt x="124524" y="163203"/>
                  <a:pt x="147074" y="170694"/>
                  <a:pt x="152119" y="146845"/>
                </a:cubicBezTo>
                <a:cubicBezTo>
                  <a:pt x="157165" y="122995"/>
                  <a:pt x="179791" y="87832"/>
                  <a:pt x="189805" y="87832"/>
                </a:cubicBezTo>
                <a:cubicBezTo>
                  <a:pt x="190034" y="87832"/>
                  <a:pt x="190340" y="87908"/>
                  <a:pt x="190646" y="87984"/>
                </a:cubicBezTo>
                <a:cubicBezTo>
                  <a:pt x="199819" y="104955"/>
                  <a:pt x="208533" y="117950"/>
                  <a:pt x="213655" y="117950"/>
                </a:cubicBezTo>
                <a:cubicBezTo>
                  <a:pt x="228714" y="117950"/>
                  <a:pt x="231236" y="105413"/>
                  <a:pt x="241250" y="107936"/>
                </a:cubicBezTo>
                <a:cubicBezTo>
                  <a:pt x="246830" y="109388"/>
                  <a:pt x="244613" y="98381"/>
                  <a:pt x="240791" y="83245"/>
                </a:cubicBezTo>
                <a:cubicBezTo>
                  <a:pt x="246601" y="81410"/>
                  <a:pt x="251035" y="78506"/>
                  <a:pt x="250041" y="71550"/>
                </a:cubicBezTo>
                <a:cubicBezTo>
                  <a:pt x="247518" y="54045"/>
                  <a:pt x="271444" y="55267"/>
                  <a:pt x="272668" y="42731"/>
                </a:cubicBezTo>
                <a:cubicBezTo>
                  <a:pt x="273968" y="30118"/>
                  <a:pt x="291549" y="0"/>
                  <a:pt x="306607" y="0"/>
                </a:cubicBez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cxnSp>
        <p:nvCxnSpPr>
          <p:cNvPr id="852" name="Straight Connector 851">
            <a:extLst>
              <a:ext uri="{FF2B5EF4-FFF2-40B4-BE49-F238E27FC236}">
                <a16:creationId xmlns:a16="http://schemas.microsoft.com/office/drawing/2014/main" id="{BB46A387-3C5C-A25C-72B5-3FECD4E8DCFE}"/>
              </a:ext>
            </a:extLst>
          </p:cNvPr>
          <p:cNvCxnSpPr>
            <a:cxnSpLocks/>
          </p:cNvCxnSpPr>
          <p:nvPr/>
        </p:nvCxnSpPr>
        <p:spPr>
          <a:xfrm flipV="1">
            <a:off x="7443282" y="2665925"/>
            <a:ext cx="260865" cy="378678"/>
          </a:xfrm>
          <a:prstGeom prst="line">
            <a:avLst/>
          </a:prstGeom>
          <a:noFill/>
          <a:ln w="6350" cap="rnd" cmpd="sng" algn="ctr">
            <a:solidFill>
              <a:schemeClr val="tx1">
                <a:lumMod val="50000"/>
                <a:lumOff val="50000"/>
              </a:schemeClr>
            </a:solidFill>
            <a:prstDash val="solid"/>
            <a:miter lim="800000"/>
            <a:headEnd type="oval" w="sm" len="sm"/>
          </a:ln>
          <a:effectLst/>
        </p:spPr>
      </p:cxnSp>
      <p:grpSp>
        <p:nvGrpSpPr>
          <p:cNvPr id="853" name="Group 852">
            <a:extLst>
              <a:ext uri="{FF2B5EF4-FFF2-40B4-BE49-F238E27FC236}">
                <a16:creationId xmlns:a16="http://schemas.microsoft.com/office/drawing/2014/main" id="{48BE7FFD-DB06-EE6A-0081-0E3B165FA229}"/>
              </a:ext>
            </a:extLst>
          </p:cNvPr>
          <p:cNvGrpSpPr/>
          <p:nvPr/>
        </p:nvGrpSpPr>
        <p:grpSpPr>
          <a:xfrm>
            <a:off x="1067288" y="1762474"/>
            <a:ext cx="8882011" cy="4405890"/>
            <a:chOff x="1067288" y="1762474"/>
            <a:chExt cx="8882011" cy="4405890"/>
          </a:xfrm>
          <a:solidFill>
            <a:srgbClr val="070423"/>
          </a:solidFill>
        </p:grpSpPr>
        <p:sp>
          <p:nvSpPr>
            <p:cNvPr id="854" name="TextBox 853">
              <a:extLst>
                <a:ext uri="{FF2B5EF4-FFF2-40B4-BE49-F238E27FC236}">
                  <a16:creationId xmlns:a16="http://schemas.microsoft.com/office/drawing/2014/main" id="{2D793DE9-4A68-8C49-B15D-C79F8671D191}"/>
                </a:ext>
              </a:extLst>
            </p:cNvPr>
            <p:cNvSpPr txBox="1"/>
            <p:nvPr/>
          </p:nvSpPr>
          <p:spPr>
            <a:xfrm>
              <a:off x="6506557" y="2329834"/>
              <a:ext cx="724962" cy="180425"/>
            </a:xfrm>
            <a:prstGeom prst="rect">
              <a:avLst/>
            </a:prstGeom>
            <a:grpFill/>
            <a:ln w="15875">
              <a:solidFill>
                <a:srgbClr val="37FFAD"/>
              </a:solidFill>
            </a:ln>
          </p:spPr>
          <p:txBody>
            <a:bodyPr wrap="square" lIns="0" tIns="36000" rIns="0" bIns="36000" rtlCol="0" anchor="ctr" anchorCtr="0">
              <a:spAutoFit/>
            </a:bodyPr>
            <a:lstStyle>
              <a:defPPr>
                <a:defRPr lang="en-US"/>
              </a:defPPr>
              <a:lvl1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800" b="1" i="0" u="none" strike="noStrike" kern="0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roxima Nova Black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</a:lstStyle>
            <a:p>
              <a:pPr marL="0" marR="0" lvl="0" indent="0" algn="ctr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o-RO" sz="700" b="1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Proxima Nova Black"/>
                  <a:ea typeface="Open Sans" panose="020B0606030504020204" pitchFamily="34" charset="0"/>
                  <a:cs typeface="Open Sans" panose="020B0606030504020204" pitchFamily="34" charset="0"/>
                </a:rPr>
                <a:t>POLAND</a:t>
              </a:r>
              <a:endParaRPr kumimoji="0" lang="en-US" sz="700" b="1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Proxima Nova Black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855" name="Group 854">
              <a:extLst>
                <a:ext uri="{FF2B5EF4-FFF2-40B4-BE49-F238E27FC236}">
                  <a16:creationId xmlns:a16="http://schemas.microsoft.com/office/drawing/2014/main" id="{E8FB1840-6383-CC47-6462-D0A0D4545229}"/>
                </a:ext>
              </a:extLst>
            </p:cNvPr>
            <p:cNvGrpSpPr/>
            <p:nvPr/>
          </p:nvGrpSpPr>
          <p:grpSpPr>
            <a:xfrm>
              <a:off x="1067288" y="1762474"/>
              <a:ext cx="8882011" cy="4405890"/>
              <a:chOff x="1067288" y="1762474"/>
              <a:chExt cx="8882011" cy="4405890"/>
            </a:xfrm>
            <a:grpFill/>
          </p:grpSpPr>
          <p:grpSp>
            <p:nvGrpSpPr>
              <p:cNvPr id="856" name="Group 855">
                <a:extLst>
                  <a:ext uri="{FF2B5EF4-FFF2-40B4-BE49-F238E27FC236}">
                    <a16:creationId xmlns:a16="http://schemas.microsoft.com/office/drawing/2014/main" id="{0BC22378-9AAC-3E47-5D3A-B4566CB3CEC6}"/>
                  </a:ext>
                </a:extLst>
              </p:cNvPr>
              <p:cNvGrpSpPr/>
              <p:nvPr/>
            </p:nvGrpSpPr>
            <p:grpSpPr>
              <a:xfrm>
                <a:off x="5189123" y="1762474"/>
                <a:ext cx="4760176" cy="3482739"/>
                <a:chOff x="5189123" y="1762474"/>
                <a:chExt cx="4760176" cy="3482739"/>
              </a:xfrm>
              <a:grpFill/>
            </p:grpSpPr>
            <p:sp>
              <p:nvSpPr>
                <p:cNvPr id="863" name="TextBox 862">
                  <a:extLst>
                    <a:ext uri="{FF2B5EF4-FFF2-40B4-BE49-F238E27FC236}">
                      <a16:creationId xmlns:a16="http://schemas.microsoft.com/office/drawing/2014/main" id="{2DBC972C-CEDB-730A-704F-3E14E1F5AFE7}"/>
                    </a:ext>
                  </a:extLst>
                </p:cNvPr>
                <p:cNvSpPr txBox="1"/>
                <p:nvPr/>
              </p:nvSpPr>
              <p:spPr>
                <a:xfrm>
                  <a:off x="6121990" y="1762474"/>
                  <a:ext cx="866043" cy="180425"/>
                </a:xfrm>
                <a:prstGeom prst="rect">
                  <a:avLst/>
                </a:prstGeom>
                <a:grpFill/>
                <a:ln w="15875">
                  <a:solidFill>
                    <a:srgbClr val="37FFAD"/>
                  </a:solidFill>
                </a:ln>
              </p:spPr>
              <p:txBody>
                <a:bodyPr wrap="square" lIns="0" tIns="36000" rIns="0" bIns="36000" rtlCol="0" anchor="ctr" anchorCtr="0">
                  <a:spAutoFit/>
                </a:bodyPr>
                <a:lstStyle>
                  <a:defPPr>
                    <a:defRPr lang="en-US"/>
                  </a:defPPr>
                  <a:lvl1pPr marR="0" lvl="0" indent="0" algn="ctr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800" b="1" i="0" u="none" strike="noStrike" kern="0" cap="none" spc="0" normalizeH="0" baseline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Proxima Nova Black"/>
                      <a:ea typeface="Open Sans" panose="020B0606030504020204" pitchFamily="34" charset="0"/>
                      <a:cs typeface="Open Sans" panose="020B0606030504020204" pitchFamily="34" charset="0"/>
                    </a:defRPr>
                  </a:lvl1pPr>
                </a:lstStyle>
                <a:p>
                  <a:pPr marL="0" marR="0" lvl="0" indent="0" algn="ctr" defTabSz="914400" rtl="0" eaLnBrk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ro-RO" sz="700" b="1" i="0" u="none" strike="noStrike" kern="0" cap="none" spc="0" normalizeH="0" baseline="0" noProof="0">
                      <a:ln>
                        <a:noFill/>
                      </a:ln>
                      <a:effectLst/>
                      <a:uLnTx/>
                      <a:uFillTx/>
                      <a:latin typeface="Proxima Nova Black"/>
                      <a:ea typeface="Open Sans" panose="020B0606030504020204" pitchFamily="34" charset="0"/>
                      <a:cs typeface="Open Sans" panose="020B0606030504020204" pitchFamily="34" charset="0"/>
                    </a:rPr>
                    <a:t>SWEDEN</a:t>
                  </a:r>
                  <a:endParaRPr kumimoji="0" lang="en-US" sz="700" b="1" i="0" u="none" strike="noStrike" kern="0" cap="none" spc="0" normalizeH="0" baseline="0" noProof="0">
                    <a:ln>
                      <a:noFill/>
                    </a:ln>
                    <a:effectLst/>
                    <a:uLnTx/>
                    <a:uFillTx/>
                    <a:latin typeface="Proxima Nova Black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864" name="TextBox 863">
                  <a:extLst>
                    <a:ext uri="{FF2B5EF4-FFF2-40B4-BE49-F238E27FC236}">
                      <a16:creationId xmlns:a16="http://schemas.microsoft.com/office/drawing/2014/main" id="{77383E8D-0C86-CB78-82EA-FC95606F5578}"/>
                    </a:ext>
                  </a:extLst>
                </p:cNvPr>
                <p:cNvSpPr txBox="1"/>
                <p:nvPr/>
              </p:nvSpPr>
              <p:spPr>
                <a:xfrm>
                  <a:off x="9216688" y="5064788"/>
                  <a:ext cx="732611" cy="180425"/>
                </a:xfrm>
                <a:prstGeom prst="rect">
                  <a:avLst/>
                </a:prstGeom>
                <a:grpFill/>
                <a:ln w="15875">
                  <a:solidFill>
                    <a:srgbClr val="37FFAD"/>
                  </a:solidFill>
                </a:ln>
              </p:spPr>
              <p:txBody>
                <a:bodyPr wrap="square" lIns="0" tIns="36000" rIns="0" bIns="36000" rtlCol="0" anchor="ctr" anchorCtr="0">
                  <a:spAutoFit/>
                </a:bodyPr>
                <a:lstStyle>
                  <a:defPPr>
                    <a:defRPr lang="en-US"/>
                  </a:defPPr>
                  <a:lvl1pPr marR="0" lvl="0" indent="0" algn="ctr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800" b="1" i="0" u="none" strike="noStrike" kern="0" cap="none" spc="0" normalizeH="0" baseline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Proxima Nova Black"/>
                      <a:ea typeface="Open Sans" panose="020B0606030504020204" pitchFamily="34" charset="0"/>
                      <a:cs typeface="Open Sans" panose="020B0606030504020204" pitchFamily="34" charset="0"/>
                    </a:defRPr>
                  </a:lvl1pPr>
                </a:lstStyle>
                <a:p>
                  <a:pPr marL="0" marR="0" lvl="0" indent="0" algn="ctr" defTabSz="914400" rtl="0" eaLnBrk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700" b="1" i="0" u="none" strike="noStrike" kern="0" cap="none" spc="0" normalizeH="0" baseline="0" noProof="0">
                      <a:ln>
                        <a:noFill/>
                      </a:ln>
                      <a:effectLst/>
                      <a:uLnTx/>
                      <a:uFillTx/>
                      <a:latin typeface="Proxima Nova Black"/>
                      <a:ea typeface="Open Sans" panose="020B0606030504020204" pitchFamily="34" charset="0"/>
                      <a:cs typeface="Open Sans" panose="020B0606030504020204" pitchFamily="34" charset="0"/>
                    </a:rPr>
                    <a:t>SINGAPORE</a:t>
                  </a:r>
                </a:p>
              </p:txBody>
            </p:sp>
            <p:sp>
              <p:nvSpPr>
                <p:cNvPr id="865" name="TextBox 864">
                  <a:extLst>
                    <a:ext uri="{FF2B5EF4-FFF2-40B4-BE49-F238E27FC236}">
                      <a16:creationId xmlns:a16="http://schemas.microsoft.com/office/drawing/2014/main" id="{DC2B3B1B-3B9E-1568-5D2A-A949E4992292}"/>
                    </a:ext>
                  </a:extLst>
                </p:cNvPr>
                <p:cNvSpPr txBox="1"/>
                <p:nvPr/>
              </p:nvSpPr>
              <p:spPr>
                <a:xfrm>
                  <a:off x="7016000" y="3507926"/>
                  <a:ext cx="627671" cy="180425"/>
                </a:xfrm>
                <a:prstGeom prst="rect">
                  <a:avLst/>
                </a:prstGeom>
                <a:grpFill/>
                <a:ln w="15875">
                  <a:solidFill>
                    <a:srgbClr val="37FFAD"/>
                  </a:solidFill>
                </a:ln>
              </p:spPr>
              <p:txBody>
                <a:bodyPr wrap="square" lIns="0" tIns="36000" rIns="0" bIns="36000" rtlCol="0" anchor="ctr" anchorCtr="0">
                  <a:spAutoFit/>
                </a:bodyPr>
                <a:lstStyle>
                  <a:defPPr>
                    <a:defRPr lang="en-US"/>
                  </a:defPPr>
                  <a:lvl1pPr marR="0" lvl="0" indent="0" algn="ctr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800" b="1" i="0" u="none" strike="noStrike" kern="0" cap="none" spc="0" normalizeH="0" baseline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Proxima Nova Black"/>
                      <a:ea typeface="Open Sans" panose="020B0606030504020204" pitchFamily="34" charset="0"/>
                      <a:cs typeface="Open Sans" panose="020B0606030504020204" pitchFamily="34" charset="0"/>
                    </a:defRPr>
                  </a:lvl1pPr>
                </a:lstStyle>
                <a:p>
                  <a:pPr marL="0" marR="0" lvl="0" indent="0" algn="ctr" defTabSz="914400" rtl="0" eaLnBrk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ro-RO" sz="700" b="1" i="0" u="none" strike="noStrike" kern="0" cap="none" spc="0" normalizeH="0" baseline="0" noProof="0">
                      <a:ln>
                        <a:noFill/>
                      </a:ln>
                      <a:effectLst/>
                      <a:uLnTx/>
                      <a:uFillTx/>
                      <a:latin typeface="Proxima Nova Black"/>
                      <a:ea typeface="Open Sans" panose="020B0606030504020204" pitchFamily="34" charset="0"/>
                      <a:cs typeface="Open Sans" panose="020B0606030504020204" pitchFamily="34" charset="0"/>
                    </a:rPr>
                    <a:t>BULGARIA</a:t>
                  </a:r>
                  <a:endParaRPr kumimoji="0" lang="en-US" sz="700" b="1" i="0" u="none" strike="noStrike" kern="0" cap="none" spc="0" normalizeH="0" baseline="0" noProof="0">
                    <a:ln>
                      <a:noFill/>
                    </a:ln>
                    <a:effectLst/>
                    <a:uLnTx/>
                    <a:uFillTx/>
                    <a:latin typeface="Proxima Nova Black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866" name="Group 865">
                  <a:extLst>
                    <a:ext uri="{FF2B5EF4-FFF2-40B4-BE49-F238E27FC236}">
                      <a16:creationId xmlns:a16="http://schemas.microsoft.com/office/drawing/2014/main" id="{370B2BE0-5070-DDC2-056D-B86FAF4F18FE}"/>
                    </a:ext>
                  </a:extLst>
                </p:cNvPr>
                <p:cNvGrpSpPr/>
                <p:nvPr/>
              </p:nvGrpSpPr>
              <p:grpSpPr>
                <a:xfrm>
                  <a:off x="5189123" y="2461075"/>
                  <a:ext cx="1541951" cy="288147"/>
                  <a:chOff x="5189123" y="2461075"/>
                  <a:chExt cx="1541951" cy="288147"/>
                </a:xfrm>
                <a:grpFill/>
              </p:grpSpPr>
              <p:sp>
                <p:nvSpPr>
                  <p:cNvPr id="869" name="TextBox 868">
                    <a:extLst>
                      <a:ext uri="{FF2B5EF4-FFF2-40B4-BE49-F238E27FC236}">
                        <a16:creationId xmlns:a16="http://schemas.microsoft.com/office/drawing/2014/main" id="{5B468747-A67B-57F8-D9A4-5DD36B95D7B2}"/>
                      </a:ext>
                    </a:extLst>
                  </p:cNvPr>
                  <p:cNvSpPr txBox="1"/>
                  <p:nvPr/>
                </p:nvSpPr>
                <p:spPr>
                  <a:xfrm>
                    <a:off x="5189123" y="2461075"/>
                    <a:ext cx="623748" cy="288147"/>
                  </a:xfrm>
                  <a:prstGeom prst="rect">
                    <a:avLst/>
                  </a:prstGeom>
                  <a:grpFill/>
                  <a:ln w="15875">
                    <a:solidFill>
                      <a:srgbClr val="37FFAD"/>
                    </a:solidFill>
                  </a:ln>
                </p:spPr>
                <p:txBody>
                  <a:bodyPr wrap="square" lIns="0" tIns="36000" rIns="0" bIns="36000" rtlCol="0" anchor="ctr" anchorCtr="0">
                    <a:spAutoFit/>
                  </a:bodyPr>
                  <a:lstStyle>
                    <a:defPPr>
                      <a:defRPr lang="en-US"/>
                    </a:defPPr>
                    <a:lvl1pPr marR="0" lvl="0" indent="0" algn="ctr" fontAlgn="auto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kumimoji="0" sz="800" b="1" i="0" u="none" strike="noStrike" kern="0" cap="none" spc="0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Proxima Nova Black"/>
                        <a:ea typeface="Open Sans" panose="020B0606030504020204" pitchFamily="34" charset="0"/>
                        <a:cs typeface="Open Sans" panose="020B0606030504020204" pitchFamily="34" charset="0"/>
                      </a:defRPr>
                    </a:lvl1pPr>
                  </a:lstStyle>
                  <a:p>
                    <a:pPr marL="0" marR="0" lvl="0" indent="0" algn="ctr" defTabSz="914400" rtl="0" eaLnBrk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700" b="1" i="0" u="none" strike="noStrike" kern="0" cap="none" spc="0" normalizeH="0" baseline="0" noProof="0">
                        <a:ln>
                          <a:noFill/>
                        </a:ln>
                        <a:effectLst/>
                        <a:uLnTx/>
                        <a:uFillTx/>
                        <a:latin typeface="Proxima Nova Black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a:t>UNITED KINGDOM</a:t>
                    </a:r>
                  </a:p>
                </p:txBody>
              </p:sp>
              <p:sp>
                <p:nvSpPr>
                  <p:cNvPr id="870" name="TextBox 869">
                    <a:extLst>
                      <a:ext uri="{FF2B5EF4-FFF2-40B4-BE49-F238E27FC236}">
                        <a16:creationId xmlns:a16="http://schemas.microsoft.com/office/drawing/2014/main" id="{0BE1A3C7-F883-B745-6B93-1F48CA71F361}"/>
                      </a:ext>
                    </a:extLst>
                  </p:cNvPr>
                  <p:cNvSpPr txBox="1"/>
                  <p:nvPr/>
                </p:nvSpPr>
                <p:spPr>
                  <a:xfrm>
                    <a:off x="6099677" y="2479531"/>
                    <a:ext cx="631397" cy="180425"/>
                  </a:xfrm>
                  <a:prstGeom prst="rect">
                    <a:avLst/>
                  </a:prstGeom>
                  <a:grpFill/>
                  <a:ln w="15875">
                    <a:solidFill>
                      <a:srgbClr val="37FFAD"/>
                    </a:solidFill>
                  </a:ln>
                </p:spPr>
                <p:txBody>
                  <a:bodyPr wrap="square" lIns="0" tIns="36000" rIns="0" bIns="36000" rtlCol="0" anchor="ctr" anchorCtr="0">
                    <a:spAutoFit/>
                  </a:bodyPr>
                  <a:lstStyle>
                    <a:defPPr>
                      <a:defRPr lang="en-US"/>
                    </a:defPPr>
                    <a:lvl1pPr marR="0" lvl="0" indent="0" algn="ctr" fontAlgn="auto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kumimoji="0" sz="800" b="1" i="0" u="none" strike="noStrike" kern="0" cap="none" spc="0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Proxima Nova Black"/>
                        <a:ea typeface="Open Sans" panose="020B0606030504020204" pitchFamily="34" charset="0"/>
                        <a:cs typeface="Open Sans" panose="020B0606030504020204" pitchFamily="34" charset="0"/>
                      </a:defRPr>
                    </a:lvl1pPr>
                  </a:lstStyle>
                  <a:p>
                    <a:pPr marL="0" marR="0" lvl="0" indent="0" algn="ctr" defTabSz="914400" rtl="0" eaLnBrk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ro-RO" sz="700" b="1" i="0" u="none" strike="noStrike" kern="0" cap="none" spc="0" normalizeH="0" baseline="0" noProof="0">
                        <a:ln>
                          <a:noFill/>
                        </a:ln>
                        <a:effectLst/>
                        <a:uLnTx/>
                        <a:uFillTx/>
                        <a:latin typeface="Proxima Nova Black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a:t>GERMANY</a:t>
                    </a:r>
                    <a:endParaRPr kumimoji="0" lang="en-US" sz="700" b="1" i="0" u="none" strike="noStrike" kern="0" cap="none" spc="0" normalizeH="0" baseline="0" noProof="0">
                      <a:ln>
                        <a:noFill/>
                      </a:ln>
                      <a:effectLst/>
                      <a:uLnTx/>
                      <a:uFillTx/>
                      <a:latin typeface="Proxima Nova Black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sp>
              <p:nvSpPr>
                <p:cNvPr id="867" name="TextBox 866">
                  <a:extLst>
                    <a:ext uri="{FF2B5EF4-FFF2-40B4-BE49-F238E27FC236}">
                      <a16:creationId xmlns:a16="http://schemas.microsoft.com/office/drawing/2014/main" id="{6D8DCA27-FF06-765D-CFDE-B94D17116589}"/>
                    </a:ext>
                  </a:extLst>
                </p:cNvPr>
                <p:cNvSpPr txBox="1"/>
                <p:nvPr/>
              </p:nvSpPr>
              <p:spPr>
                <a:xfrm>
                  <a:off x="8471151" y="4555770"/>
                  <a:ext cx="589490" cy="180425"/>
                </a:xfrm>
                <a:prstGeom prst="rect">
                  <a:avLst/>
                </a:prstGeom>
                <a:grpFill/>
                <a:ln w="15875">
                  <a:solidFill>
                    <a:srgbClr val="37FFAD"/>
                  </a:solidFill>
                </a:ln>
              </p:spPr>
              <p:txBody>
                <a:bodyPr wrap="square" lIns="0" tIns="36000" rIns="0" bIns="36000" rtlCol="0" anchor="ctr" anchorCtr="0">
                  <a:spAutoFit/>
                </a:bodyPr>
                <a:lstStyle>
                  <a:defPPr>
                    <a:defRPr lang="en-US"/>
                  </a:defPPr>
                  <a:lvl1pPr marR="0" lvl="0" indent="0" algn="ctr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800" b="1" i="0" u="none" strike="noStrike" kern="0" cap="none" spc="0" normalizeH="0" baseline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Proxima Nova Black"/>
                      <a:ea typeface="Open Sans" panose="020B0606030504020204" pitchFamily="34" charset="0"/>
                      <a:cs typeface="Open Sans" panose="020B0606030504020204" pitchFamily="34" charset="0"/>
                    </a:defRPr>
                  </a:lvl1pPr>
                </a:lstStyle>
                <a:p>
                  <a:pPr marL="0" marR="0" lvl="0" indent="0" algn="ctr" defTabSz="914400" rtl="0" eaLnBrk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700" b="1" i="0" u="none" strike="noStrike" kern="0" cap="none" spc="0" normalizeH="0" baseline="0" noProof="0">
                      <a:ln>
                        <a:noFill/>
                      </a:ln>
                      <a:effectLst/>
                      <a:uLnTx/>
                      <a:uFillTx/>
                      <a:latin typeface="Proxima Nova Black"/>
                      <a:ea typeface="Open Sans" panose="020B0606030504020204" pitchFamily="34" charset="0"/>
                      <a:cs typeface="Open Sans" panose="020B0606030504020204" pitchFamily="34" charset="0"/>
                    </a:rPr>
                    <a:t>UAE</a:t>
                  </a:r>
                </a:p>
              </p:txBody>
            </p:sp>
            <p:sp>
              <p:nvSpPr>
                <p:cNvPr id="868" name="TextBox 867">
                  <a:extLst>
                    <a:ext uri="{FF2B5EF4-FFF2-40B4-BE49-F238E27FC236}">
                      <a16:creationId xmlns:a16="http://schemas.microsoft.com/office/drawing/2014/main" id="{9AE9BE23-C873-B5DD-015B-5D6F7A10C3F4}"/>
                    </a:ext>
                  </a:extLst>
                </p:cNvPr>
                <p:cNvSpPr txBox="1"/>
                <p:nvPr/>
              </p:nvSpPr>
              <p:spPr>
                <a:xfrm>
                  <a:off x="7318643" y="3094489"/>
                  <a:ext cx="753563" cy="180425"/>
                </a:xfrm>
                <a:prstGeom prst="rect">
                  <a:avLst/>
                </a:prstGeom>
                <a:grpFill/>
                <a:ln w="15875">
                  <a:solidFill>
                    <a:srgbClr val="37FFAD"/>
                  </a:solidFill>
                </a:ln>
              </p:spPr>
              <p:txBody>
                <a:bodyPr wrap="square" lIns="0" tIns="36000" rIns="0" bIns="36000" rtlCol="0" anchor="ctr" anchorCtr="0">
                  <a:spAutoFit/>
                </a:bodyPr>
                <a:lstStyle>
                  <a:defPPr>
                    <a:defRPr lang="en-US"/>
                  </a:defPPr>
                  <a:lvl1pPr marR="0" lvl="0" indent="0" algn="ctr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800" b="1" i="0" u="none" strike="noStrike" kern="0" cap="none" spc="0" normalizeH="0" baseline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Proxima Nova Black"/>
                      <a:ea typeface="Open Sans" panose="020B0606030504020204" pitchFamily="34" charset="0"/>
                      <a:cs typeface="Open Sans" panose="020B0606030504020204" pitchFamily="34" charset="0"/>
                    </a:defRPr>
                  </a:lvl1pPr>
                </a:lstStyle>
                <a:p>
                  <a:pPr marL="0" marR="0" lvl="0" indent="0" algn="ctr" defTabSz="914400" rtl="0" eaLnBrk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700" b="1" i="0" u="none" strike="noStrike" kern="0" cap="none" spc="0" normalizeH="0" baseline="0" noProof="0">
                      <a:ln>
                        <a:noFill/>
                      </a:ln>
                      <a:effectLst/>
                      <a:uLnTx/>
                      <a:uFillTx/>
                      <a:latin typeface="Proxima Nova Black"/>
                      <a:ea typeface="Open Sans" panose="020B0606030504020204" pitchFamily="34" charset="0"/>
                      <a:cs typeface="Open Sans" panose="020B0606030504020204" pitchFamily="34" charset="0"/>
                    </a:rPr>
                    <a:t>ROMANIA</a:t>
                  </a:r>
                </a:p>
              </p:txBody>
            </p:sp>
          </p:grpSp>
          <p:grpSp>
            <p:nvGrpSpPr>
              <p:cNvPr id="857" name="Group 856">
                <a:extLst>
                  <a:ext uri="{FF2B5EF4-FFF2-40B4-BE49-F238E27FC236}">
                    <a16:creationId xmlns:a16="http://schemas.microsoft.com/office/drawing/2014/main" id="{1CB6AE9E-8EF0-CCB4-8267-93B8A6149C7E}"/>
                  </a:ext>
                </a:extLst>
              </p:cNvPr>
              <p:cNvGrpSpPr/>
              <p:nvPr/>
            </p:nvGrpSpPr>
            <p:grpSpPr>
              <a:xfrm>
                <a:off x="1067288" y="2450981"/>
                <a:ext cx="2914627" cy="3717383"/>
                <a:chOff x="1067288" y="2450981"/>
                <a:chExt cx="2914627" cy="3717383"/>
              </a:xfrm>
              <a:grpFill/>
            </p:grpSpPr>
            <p:sp>
              <p:nvSpPr>
                <p:cNvPr id="858" name="TextBox 857">
                  <a:extLst>
                    <a:ext uri="{FF2B5EF4-FFF2-40B4-BE49-F238E27FC236}">
                      <a16:creationId xmlns:a16="http://schemas.microsoft.com/office/drawing/2014/main" id="{2D470740-35DA-9B50-54AB-04E8BC5D511A}"/>
                    </a:ext>
                  </a:extLst>
                </p:cNvPr>
                <p:cNvSpPr txBox="1"/>
                <p:nvPr/>
              </p:nvSpPr>
              <p:spPr>
                <a:xfrm>
                  <a:off x="1458814" y="2450981"/>
                  <a:ext cx="925615" cy="180425"/>
                </a:xfrm>
                <a:prstGeom prst="rect">
                  <a:avLst/>
                </a:prstGeom>
                <a:grpFill/>
                <a:ln w="15875">
                  <a:solidFill>
                    <a:srgbClr val="37FFAD"/>
                  </a:solidFill>
                </a:ln>
              </p:spPr>
              <p:txBody>
                <a:bodyPr wrap="square" lIns="0" tIns="36000" rIns="0" bIns="36000" rtlCol="0" anchor="ctr" anchorCtr="0">
                  <a:spAutoFit/>
                </a:bodyPr>
                <a:lstStyle>
                  <a:defPPr>
                    <a:defRPr lang="en-US"/>
                  </a:defPPr>
                  <a:lvl1pPr marR="0" lvl="0" indent="0" algn="ctr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800" b="1" i="0" u="none" strike="noStrike" kern="0" cap="none" spc="0" normalizeH="0" baseline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Proxima Nova Black"/>
                      <a:ea typeface="Open Sans" panose="020B0606030504020204" pitchFamily="34" charset="0"/>
                      <a:cs typeface="Open Sans" panose="020B0606030504020204" pitchFamily="34" charset="0"/>
                    </a:defRPr>
                  </a:lvl1pPr>
                </a:lstStyle>
                <a:p>
                  <a:pPr marL="0" marR="0" lvl="0" indent="0" algn="ctr" defTabSz="914400" rtl="0" eaLnBrk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ro-RO" sz="700" b="1" i="0" u="none" strike="noStrike" kern="0" cap="none" spc="0" normalizeH="0" baseline="0" noProof="0">
                      <a:ln>
                        <a:noFill/>
                      </a:ln>
                      <a:effectLst/>
                      <a:uLnTx/>
                      <a:uFillTx/>
                      <a:latin typeface="Proxima Nova Black"/>
                      <a:ea typeface="Open Sans" panose="020B0606030504020204" pitchFamily="34" charset="0"/>
                      <a:cs typeface="Open Sans" panose="020B0606030504020204" pitchFamily="34" charset="0"/>
                    </a:rPr>
                    <a:t>CANADA</a:t>
                  </a:r>
                  <a:endParaRPr kumimoji="0" lang="en-US" sz="700" b="1" i="0" u="none" strike="noStrike" kern="0" cap="none" spc="0" normalizeH="0" baseline="0" noProof="0">
                    <a:ln>
                      <a:noFill/>
                    </a:ln>
                    <a:effectLst/>
                    <a:uLnTx/>
                    <a:uFillTx/>
                    <a:latin typeface="Proxima Nova Black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859" name="TextBox 858">
                  <a:extLst>
                    <a:ext uri="{FF2B5EF4-FFF2-40B4-BE49-F238E27FC236}">
                      <a16:creationId xmlns:a16="http://schemas.microsoft.com/office/drawing/2014/main" id="{C1CFECE0-B14C-B963-B2AF-0BB91A1587C5}"/>
                    </a:ext>
                  </a:extLst>
                </p:cNvPr>
                <p:cNvSpPr txBox="1"/>
                <p:nvPr/>
              </p:nvSpPr>
              <p:spPr>
                <a:xfrm>
                  <a:off x="1763324" y="5343090"/>
                  <a:ext cx="925615" cy="180425"/>
                </a:xfrm>
                <a:prstGeom prst="rect">
                  <a:avLst/>
                </a:prstGeom>
                <a:grpFill/>
                <a:ln w="15875">
                  <a:solidFill>
                    <a:srgbClr val="37FFAD"/>
                  </a:solidFill>
                </a:ln>
              </p:spPr>
              <p:txBody>
                <a:bodyPr wrap="square" lIns="0" tIns="36000" rIns="0" bIns="36000" rtlCol="0" anchor="ctr" anchorCtr="0">
                  <a:spAutoFit/>
                </a:bodyPr>
                <a:lstStyle>
                  <a:defPPr>
                    <a:defRPr lang="en-US"/>
                  </a:defPPr>
                  <a:lvl1pPr marR="0" lvl="0" indent="0" algn="ctr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800" b="1" i="0" u="none" strike="noStrike" kern="0" cap="none" spc="0" normalizeH="0" baseline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Proxima Nova Black"/>
                      <a:ea typeface="Open Sans" panose="020B0606030504020204" pitchFamily="34" charset="0"/>
                      <a:cs typeface="Open Sans" panose="020B0606030504020204" pitchFamily="34" charset="0"/>
                    </a:defRPr>
                  </a:lvl1pPr>
                </a:lstStyle>
                <a:p>
                  <a:pPr marL="0" marR="0" lvl="0" indent="0" algn="ctr" defTabSz="914400" rtl="0" eaLnBrk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700" b="1" i="0" u="none" strike="noStrike" kern="0" cap="none" spc="0" normalizeH="0" baseline="0" noProof="0">
                      <a:ln>
                        <a:noFill/>
                      </a:ln>
                      <a:effectLst/>
                      <a:uLnTx/>
                      <a:uFillTx/>
                      <a:latin typeface="Proxima Nova Black"/>
                      <a:ea typeface="Open Sans" panose="020B0606030504020204" pitchFamily="34" charset="0"/>
                      <a:cs typeface="Open Sans" panose="020B0606030504020204" pitchFamily="34" charset="0"/>
                      <a:sym typeface="Proxima Nova"/>
                    </a:rPr>
                    <a:t>COLOMBIA</a:t>
                  </a:r>
                </a:p>
              </p:txBody>
            </p:sp>
            <p:sp>
              <p:nvSpPr>
                <p:cNvPr id="860" name="TextBox 859">
                  <a:extLst>
                    <a:ext uri="{FF2B5EF4-FFF2-40B4-BE49-F238E27FC236}">
                      <a16:creationId xmlns:a16="http://schemas.microsoft.com/office/drawing/2014/main" id="{0F5D2B82-EC41-A6FB-71B1-1E0CFCC86D0E}"/>
                    </a:ext>
                  </a:extLst>
                </p:cNvPr>
                <p:cNvSpPr txBox="1"/>
                <p:nvPr/>
              </p:nvSpPr>
              <p:spPr>
                <a:xfrm>
                  <a:off x="1696427" y="5987939"/>
                  <a:ext cx="925615" cy="180425"/>
                </a:xfrm>
                <a:prstGeom prst="rect">
                  <a:avLst/>
                </a:prstGeom>
                <a:grpFill/>
                <a:ln w="15875">
                  <a:solidFill>
                    <a:srgbClr val="37FFAD"/>
                  </a:solidFill>
                </a:ln>
              </p:spPr>
              <p:txBody>
                <a:bodyPr wrap="square" lIns="0" tIns="36000" rIns="0" bIns="36000" rtlCol="0" anchor="ctr" anchorCtr="0">
                  <a:spAutoFit/>
                </a:bodyPr>
                <a:lstStyle>
                  <a:defPPr>
                    <a:defRPr lang="en-US"/>
                  </a:defPPr>
                  <a:lvl1pPr marR="0" lvl="0" indent="0" algn="ctr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800" b="1" i="0" u="none" strike="noStrike" kern="0" cap="none" spc="0" normalizeH="0" baseline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Proxima Nova Black"/>
                      <a:ea typeface="Open Sans" panose="020B0606030504020204" pitchFamily="34" charset="0"/>
                      <a:cs typeface="Open Sans" panose="020B0606030504020204" pitchFamily="34" charset="0"/>
                    </a:defRPr>
                  </a:lvl1pPr>
                </a:lstStyle>
                <a:p>
                  <a:pPr marL="0" marR="0" lvl="0" indent="0" algn="ctr" defTabSz="914400" rtl="0" eaLnBrk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700" b="1" i="0" u="none" strike="noStrike" kern="0" cap="none" spc="0" normalizeH="0" baseline="0" noProof="0">
                      <a:ln>
                        <a:noFill/>
                      </a:ln>
                      <a:effectLst/>
                      <a:uLnTx/>
                      <a:uFillTx/>
                      <a:latin typeface="Proxima Nova Black"/>
                      <a:ea typeface="Open Sans" panose="020B0606030504020204" pitchFamily="34" charset="0"/>
                      <a:cs typeface="Open Sans" panose="020B0606030504020204" pitchFamily="34" charset="0"/>
                    </a:rPr>
                    <a:t>CHILE</a:t>
                  </a:r>
                </a:p>
              </p:txBody>
            </p:sp>
            <p:sp>
              <p:nvSpPr>
                <p:cNvPr id="861" name="TextBox 860">
                  <a:extLst>
                    <a:ext uri="{FF2B5EF4-FFF2-40B4-BE49-F238E27FC236}">
                      <a16:creationId xmlns:a16="http://schemas.microsoft.com/office/drawing/2014/main" id="{89748647-15DF-02D2-8361-9A0D9B1E775B}"/>
                    </a:ext>
                  </a:extLst>
                </p:cNvPr>
                <p:cNvSpPr txBox="1"/>
                <p:nvPr/>
              </p:nvSpPr>
              <p:spPr>
                <a:xfrm>
                  <a:off x="2992387" y="3480985"/>
                  <a:ext cx="989528" cy="180425"/>
                </a:xfrm>
                <a:prstGeom prst="rect">
                  <a:avLst/>
                </a:prstGeom>
                <a:grpFill/>
                <a:ln w="15875">
                  <a:solidFill>
                    <a:srgbClr val="37FFAD"/>
                  </a:solidFill>
                </a:ln>
              </p:spPr>
              <p:txBody>
                <a:bodyPr wrap="square" lIns="0" tIns="36000" rIns="0" bIns="36000" rtlCol="0" anchor="ctr" anchorCtr="0">
                  <a:spAutoFit/>
                </a:bodyPr>
                <a:lstStyle>
                  <a:defPPr>
                    <a:defRPr lang="en-US"/>
                  </a:defPPr>
                  <a:lvl1pPr marR="0" lvl="0" indent="0" algn="ctr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800" b="1" i="0" u="none" strike="noStrike" kern="0" cap="none" spc="0" normalizeH="0" baseline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Proxima Nova Black"/>
                      <a:ea typeface="Open Sans" panose="020B0606030504020204" pitchFamily="34" charset="0"/>
                      <a:cs typeface="Open Sans" panose="020B0606030504020204" pitchFamily="34" charset="0"/>
                    </a:defRPr>
                  </a:lvl1pPr>
                </a:lstStyle>
                <a:p>
                  <a:pPr marL="0" marR="0" lvl="0" indent="0" algn="ctr" defTabSz="914400" rtl="0" eaLnBrk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700" b="1" i="0" u="none" strike="noStrike" kern="0" cap="none" spc="0" normalizeH="0" baseline="0" noProof="0">
                      <a:ln>
                        <a:noFill/>
                      </a:ln>
                      <a:effectLst/>
                      <a:uLnTx/>
                      <a:uFillTx/>
                      <a:latin typeface="Proxima Nova Black"/>
                      <a:ea typeface="Open Sans" panose="020B0606030504020204" pitchFamily="34" charset="0"/>
                      <a:cs typeface="Open Sans" panose="020B0606030504020204" pitchFamily="34" charset="0"/>
                    </a:rPr>
                    <a:t>USA</a:t>
                  </a:r>
                </a:p>
              </p:txBody>
            </p:sp>
            <p:sp>
              <p:nvSpPr>
                <p:cNvPr id="862" name="TextBox 861">
                  <a:extLst>
                    <a:ext uri="{FF2B5EF4-FFF2-40B4-BE49-F238E27FC236}">
                      <a16:creationId xmlns:a16="http://schemas.microsoft.com/office/drawing/2014/main" id="{1C7D1F2F-82E3-1F31-AD53-C4F6CA61585E}"/>
                    </a:ext>
                  </a:extLst>
                </p:cNvPr>
                <p:cNvSpPr txBox="1"/>
                <p:nvPr/>
              </p:nvSpPr>
              <p:spPr>
                <a:xfrm>
                  <a:off x="1067288" y="4687996"/>
                  <a:ext cx="925615" cy="180425"/>
                </a:xfrm>
                <a:prstGeom prst="rect">
                  <a:avLst/>
                </a:prstGeom>
                <a:grpFill/>
                <a:ln w="15875">
                  <a:solidFill>
                    <a:srgbClr val="37FFAD"/>
                  </a:solidFill>
                </a:ln>
              </p:spPr>
              <p:txBody>
                <a:bodyPr wrap="square" lIns="0" tIns="36000" rIns="0" bIns="36000" rtlCol="0" anchor="ctr" anchorCtr="0">
                  <a:spAutoFit/>
                </a:bodyPr>
                <a:lstStyle>
                  <a:defPPr>
                    <a:defRPr lang="en-US"/>
                  </a:defPPr>
                  <a:lvl1pPr marR="0" lvl="0" indent="0" algn="ctr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800" b="1" i="0" u="none" strike="noStrike" kern="0" cap="none" spc="0" normalizeH="0" baseline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Proxima Nova Black"/>
                      <a:ea typeface="Open Sans" panose="020B0606030504020204" pitchFamily="34" charset="0"/>
                      <a:cs typeface="Open Sans" panose="020B0606030504020204" pitchFamily="34" charset="0"/>
                    </a:defRPr>
                  </a:lvl1pPr>
                </a:lstStyle>
                <a:p>
                  <a:pPr marL="0" marR="0" lvl="0" indent="0" algn="ctr" defTabSz="914400" rtl="0" eaLnBrk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700" b="1" i="0" u="none" strike="noStrike" kern="0" cap="none" spc="0" normalizeH="0" baseline="0" noProof="0">
                      <a:ln>
                        <a:noFill/>
                      </a:ln>
                      <a:effectLst/>
                      <a:uLnTx/>
                      <a:uFillTx/>
                      <a:latin typeface="Proxima Nova Black"/>
                      <a:ea typeface="Open Sans" panose="020B0606030504020204" pitchFamily="34" charset="0"/>
                      <a:cs typeface="Open Sans" panose="020B0606030504020204" pitchFamily="34" charset="0"/>
                    </a:rPr>
                    <a:t>MEXICO</a:t>
                  </a:r>
                </a:p>
              </p:txBody>
            </p:sp>
          </p:grpSp>
        </p:grpSp>
      </p:grpSp>
      <p:cxnSp>
        <p:nvCxnSpPr>
          <p:cNvPr id="871" name="Straight Connector 870">
            <a:extLst>
              <a:ext uri="{FF2B5EF4-FFF2-40B4-BE49-F238E27FC236}">
                <a16:creationId xmlns:a16="http://schemas.microsoft.com/office/drawing/2014/main" id="{3C10946B-8D05-AD11-D923-96E6EA15964A}"/>
              </a:ext>
            </a:extLst>
          </p:cNvPr>
          <p:cNvCxnSpPr>
            <a:cxnSpLocks/>
          </p:cNvCxnSpPr>
          <p:nvPr/>
        </p:nvCxnSpPr>
        <p:spPr>
          <a:xfrm flipV="1">
            <a:off x="2535896" y="3667879"/>
            <a:ext cx="642152" cy="380999"/>
          </a:xfrm>
          <a:prstGeom prst="line">
            <a:avLst/>
          </a:prstGeom>
          <a:noFill/>
          <a:ln w="6350" cap="rnd" cmpd="sng" algn="ctr">
            <a:solidFill>
              <a:schemeClr val="tx1">
                <a:lumMod val="50000"/>
                <a:lumOff val="50000"/>
              </a:schemeClr>
            </a:solidFill>
            <a:prstDash val="solid"/>
            <a:miter lim="800000"/>
            <a:headEnd type="oval" w="sm" len="sm"/>
          </a:ln>
          <a:effectLst/>
        </p:spPr>
      </p:cxnSp>
      <p:cxnSp>
        <p:nvCxnSpPr>
          <p:cNvPr id="872" name="Straight Connector 871">
            <a:extLst>
              <a:ext uri="{FF2B5EF4-FFF2-40B4-BE49-F238E27FC236}">
                <a16:creationId xmlns:a16="http://schemas.microsoft.com/office/drawing/2014/main" id="{D8235C04-3E17-D23B-B1AB-C5D0BECEDC4C}"/>
              </a:ext>
            </a:extLst>
          </p:cNvPr>
          <p:cNvCxnSpPr>
            <a:cxnSpLocks/>
            <a:stCxn id="800" idx="69"/>
            <a:endCxn id="861" idx="1"/>
          </p:cNvCxnSpPr>
          <p:nvPr/>
        </p:nvCxnSpPr>
        <p:spPr>
          <a:xfrm flipV="1">
            <a:off x="949789" y="3571198"/>
            <a:ext cx="2042598" cy="119751"/>
          </a:xfrm>
          <a:prstGeom prst="line">
            <a:avLst/>
          </a:prstGeom>
          <a:noFill/>
          <a:ln w="6350" cap="rnd" cmpd="sng" algn="ctr">
            <a:solidFill>
              <a:schemeClr val="tx1">
                <a:lumMod val="50000"/>
                <a:lumOff val="50000"/>
              </a:schemeClr>
            </a:solidFill>
            <a:prstDash val="solid"/>
            <a:miter lim="800000"/>
            <a:headEnd type="oval" w="sm" len="sm"/>
          </a:ln>
          <a:effectLst/>
        </p:spPr>
      </p:cxnSp>
      <p:cxnSp>
        <p:nvCxnSpPr>
          <p:cNvPr id="873" name="Straight Connector 872">
            <a:extLst>
              <a:ext uri="{FF2B5EF4-FFF2-40B4-BE49-F238E27FC236}">
                <a16:creationId xmlns:a16="http://schemas.microsoft.com/office/drawing/2014/main" id="{DB843F5C-CB8B-68EE-45E9-4A3EB4AA4FB8}"/>
              </a:ext>
            </a:extLst>
          </p:cNvPr>
          <p:cNvCxnSpPr>
            <a:stCxn id="797" idx="742"/>
            <a:endCxn id="797" idx="747"/>
          </p:cNvCxnSpPr>
          <p:nvPr/>
        </p:nvCxnSpPr>
        <p:spPr>
          <a:xfrm>
            <a:off x="76763" y="1609154"/>
            <a:ext cx="12002" cy="66290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4" name="Straight Connector 873">
            <a:extLst>
              <a:ext uri="{FF2B5EF4-FFF2-40B4-BE49-F238E27FC236}">
                <a16:creationId xmlns:a16="http://schemas.microsoft.com/office/drawing/2014/main" id="{00B86BB3-4B39-77C1-1CB2-D0DD43D536AA}"/>
              </a:ext>
            </a:extLst>
          </p:cNvPr>
          <p:cNvCxnSpPr>
            <a:cxnSpLocks/>
          </p:cNvCxnSpPr>
          <p:nvPr/>
        </p:nvCxnSpPr>
        <p:spPr>
          <a:xfrm flipV="1">
            <a:off x="7337100" y="2650092"/>
            <a:ext cx="373488" cy="379508"/>
          </a:xfrm>
          <a:prstGeom prst="line">
            <a:avLst/>
          </a:prstGeom>
          <a:noFill/>
          <a:ln w="6350" cap="rnd" cmpd="sng" algn="ctr">
            <a:solidFill>
              <a:schemeClr val="tx1">
                <a:lumMod val="50000"/>
                <a:lumOff val="50000"/>
              </a:schemeClr>
            </a:solidFill>
            <a:prstDash val="solid"/>
            <a:miter lim="800000"/>
            <a:headEnd type="oval" w="sm" len="sm"/>
          </a:ln>
          <a:effectLst/>
        </p:spPr>
      </p:cxnSp>
      <p:cxnSp>
        <p:nvCxnSpPr>
          <p:cNvPr id="875" name="Straight Connector 874">
            <a:extLst>
              <a:ext uri="{FF2B5EF4-FFF2-40B4-BE49-F238E27FC236}">
                <a16:creationId xmlns:a16="http://schemas.microsoft.com/office/drawing/2014/main" id="{59D76414-B670-FB22-2EA6-D3E8F2FE6986}"/>
              </a:ext>
            </a:extLst>
          </p:cNvPr>
          <p:cNvCxnSpPr>
            <a:cxnSpLocks/>
          </p:cNvCxnSpPr>
          <p:nvPr/>
        </p:nvCxnSpPr>
        <p:spPr>
          <a:xfrm flipV="1">
            <a:off x="7177941" y="2656733"/>
            <a:ext cx="535583" cy="249002"/>
          </a:xfrm>
          <a:prstGeom prst="line">
            <a:avLst/>
          </a:prstGeom>
          <a:noFill/>
          <a:ln w="6350" cap="rnd" cmpd="sng" algn="ctr">
            <a:solidFill>
              <a:schemeClr val="tx1">
                <a:lumMod val="50000"/>
                <a:lumOff val="50000"/>
              </a:schemeClr>
            </a:solidFill>
            <a:prstDash val="solid"/>
            <a:miter lim="800000"/>
            <a:headEnd type="oval" w="sm" len="sm"/>
          </a:ln>
          <a:effectLst/>
        </p:spPr>
      </p:cxnSp>
      <p:cxnSp>
        <p:nvCxnSpPr>
          <p:cNvPr id="876" name="Straight Connector 875">
            <a:extLst>
              <a:ext uri="{FF2B5EF4-FFF2-40B4-BE49-F238E27FC236}">
                <a16:creationId xmlns:a16="http://schemas.microsoft.com/office/drawing/2014/main" id="{32872EC5-B91C-8210-363E-28751F9A184E}"/>
              </a:ext>
            </a:extLst>
          </p:cNvPr>
          <p:cNvCxnSpPr>
            <a:cxnSpLocks/>
          </p:cNvCxnSpPr>
          <p:nvPr/>
        </p:nvCxnSpPr>
        <p:spPr>
          <a:xfrm flipV="1">
            <a:off x="7088118" y="2653243"/>
            <a:ext cx="630245" cy="145258"/>
          </a:xfrm>
          <a:prstGeom prst="line">
            <a:avLst/>
          </a:prstGeom>
          <a:noFill/>
          <a:ln w="6350" cap="rnd" cmpd="sng" algn="ctr">
            <a:solidFill>
              <a:schemeClr val="tx1">
                <a:lumMod val="50000"/>
                <a:lumOff val="50000"/>
              </a:schemeClr>
            </a:solidFill>
            <a:prstDash val="solid"/>
            <a:miter lim="800000"/>
            <a:headEnd type="oval" w="sm" len="sm"/>
          </a:ln>
          <a:effectLst/>
        </p:spPr>
      </p:cxnSp>
      <p:cxnSp>
        <p:nvCxnSpPr>
          <p:cNvPr id="877" name="Straight Connector 876">
            <a:extLst>
              <a:ext uri="{FF2B5EF4-FFF2-40B4-BE49-F238E27FC236}">
                <a16:creationId xmlns:a16="http://schemas.microsoft.com/office/drawing/2014/main" id="{D2900037-E93A-A814-0C3D-A607E8A3645E}"/>
              </a:ext>
            </a:extLst>
          </p:cNvPr>
          <p:cNvCxnSpPr>
            <a:cxnSpLocks/>
          </p:cNvCxnSpPr>
          <p:nvPr/>
        </p:nvCxnSpPr>
        <p:spPr>
          <a:xfrm flipV="1">
            <a:off x="7139458" y="2660323"/>
            <a:ext cx="579743" cy="209289"/>
          </a:xfrm>
          <a:prstGeom prst="line">
            <a:avLst/>
          </a:prstGeom>
          <a:noFill/>
          <a:ln w="6350" cap="rnd" cmpd="sng" algn="ctr">
            <a:solidFill>
              <a:schemeClr val="tx1">
                <a:lumMod val="50000"/>
                <a:lumOff val="50000"/>
              </a:schemeClr>
            </a:solidFill>
            <a:prstDash val="solid"/>
            <a:miter lim="800000"/>
            <a:headEnd type="oval" w="sm" len="sm"/>
          </a:ln>
          <a:effectLst/>
        </p:spPr>
      </p:cxnSp>
      <p:cxnSp>
        <p:nvCxnSpPr>
          <p:cNvPr id="878" name="Straight Connector 877">
            <a:extLst>
              <a:ext uri="{FF2B5EF4-FFF2-40B4-BE49-F238E27FC236}">
                <a16:creationId xmlns:a16="http://schemas.microsoft.com/office/drawing/2014/main" id="{15A77A11-D2AA-4E2E-8135-418C86AB782E}"/>
              </a:ext>
            </a:extLst>
          </p:cNvPr>
          <p:cNvCxnSpPr>
            <a:cxnSpLocks/>
          </p:cNvCxnSpPr>
          <p:nvPr/>
        </p:nvCxnSpPr>
        <p:spPr>
          <a:xfrm flipV="1">
            <a:off x="7523318" y="2662609"/>
            <a:ext cx="186147" cy="234607"/>
          </a:xfrm>
          <a:prstGeom prst="line">
            <a:avLst/>
          </a:prstGeom>
          <a:noFill/>
          <a:ln w="6350" cap="rnd" cmpd="sng" algn="ctr">
            <a:solidFill>
              <a:schemeClr val="tx1">
                <a:lumMod val="50000"/>
                <a:lumOff val="50000"/>
              </a:schemeClr>
            </a:solidFill>
            <a:prstDash val="solid"/>
            <a:miter lim="800000"/>
            <a:headEnd type="oval" w="sm" len="sm"/>
          </a:ln>
          <a:effectLst/>
        </p:spPr>
      </p:cxnSp>
      <p:sp>
        <p:nvSpPr>
          <p:cNvPr id="879" name="TextBox 878">
            <a:extLst>
              <a:ext uri="{FF2B5EF4-FFF2-40B4-BE49-F238E27FC236}">
                <a16:creationId xmlns:a16="http://schemas.microsoft.com/office/drawing/2014/main" id="{E1AF34B1-9E34-DB97-17AD-22A9D54CB3C6}"/>
              </a:ext>
            </a:extLst>
          </p:cNvPr>
          <p:cNvSpPr txBox="1"/>
          <p:nvPr/>
        </p:nvSpPr>
        <p:spPr>
          <a:xfrm>
            <a:off x="7704147" y="2568759"/>
            <a:ext cx="627671" cy="180425"/>
          </a:xfrm>
          <a:prstGeom prst="rect">
            <a:avLst/>
          </a:prstGeom>
          <a:solidFill>
            <a:srgbClr val="070423"/>
          </a:solidFill>
          <a:ln>
            <a:solidFill>
              <a:srgbClr val="37FFAD"/>
            </a:solidFill>
          </a:ln>
        </p:spPr>
        <p:txBody>
          <a:bodyPr wrap="square" lIns="0" tIns="36000" rIns="0" bIns="36000" rtlCol="0" anchor="ctr" anchorCtr="0">
            <a:spAutoFit/>
          </a:bodyPr>
          <a:lstStyle>
            <a:defPPr>
              <a:defRPr lang="en-US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00" b="1" i="0" u="none" strike="noStrike" kern="0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xima Nova Black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xima Nova Black"/>
                <a:ea typeface="Open Sans" panose="020B0606030504020204" pitchFamily="34" charset="0"/>
                <a:cs typeface="Open Sans" panose="020B0606030504020204" pitchFamily="34" charset="0"/>
              </a:rPr>
              <a:t>UKRAINE</a:t>
            </a:r>
          </a:p>
        </p:txBody>
      </p:sp>
      <p:cxnSp>
        <p:nvCxnSpPr>
          <p:cNvPr id="880" name="Straight Connector 879">
            <a:extLst>
              <a:ext uri="{FF2B5EF4-FFF2-40B4-BE49-F238E27FC236}">
                <a16:creationId xmlns:a16="http://schemas.microsoft.com/office/drawing/2014/main" id="{4DFD8533-E9EE-24EC-309C-67B7B4266A72}"/>
              </a:ext>
            </a:extLst>
          </p:cNvPr>
          <p:cNvCxnSpPr>
            <a:cxnSpLocks/>
            <a:endCxn id="862" idx="0"/>
          </p:cNvCxnSpPr>
          <p:nvPr/>
        </p:nvCxnSpPr>
        <p:spPr>
          <a:xfrm flipH="1">
            <a:off x="1530096" y="4372270"/>
            <a:ext cx="244855" cy="315726"/>
          </a:xfrm>
          <a:prstGeom prst="line">
            <a:avLst/>
          </a:prstGeom>
          <a:noFill/>
          <a:ln w="6350" cap="rnd" cmpd="sng" algn="ctr">
            <a:solidFill>
              <a:schemeClr val="tx1">
                <a:lumMod val="50000"/>
                <a:lumOff val="50000"/>
              </a:schemeClr>
            </a:solidFill>
            <a:prstDash val="solid"/>
            <a:miter lim="800000"/>
            <a:headEnd type="oval" w="sm" len="sm"/>
          </a:ln>
          <a:effectLst/>
        </p:spPr>
      </p:cxnSp>
      <p:cxnSp>
        <p:nvCxnSpPr>
          <p:cNvPr id="881" name="Straight Connector 880">
            <a:extLst>
              <a:ext uri="{FF2B5EF4-FFF2-40B4-BE49-F238E27FC236}">
                <a16:creationId xmlns:a16="http://schemas.microsoft.com/office/drawing/2014/main" id="{7B0B0843-2F7D-6592-9B27-7D28E1FB82DE}"/>
              </a:ext>
            </a:extLst>
          </p:cNvPr>
          <p:cNvCxnSpPr>
            <a:cxnSpLocks/>
          </p:cNvCxnSpPr>
          <p:nvPr/>
        </p:nvCxnSpPr>
        <p:spPr>
          <a:xfrm>
            <a:off x="6387222" y="3130359"/>
            <a:ext cx="0" cy="277416"/>
          </a:xfrm>
          <a:prstGeom prst="line">
            <a:avLst/>
          </a:prstGeom>
          <a:noFill/>
          <a:ln w="6350" cap="rnd" cmpd="sng" algn="ctr">
            <a:solidFill>
              <a:schemeClr val="tx1">
                <a:lumMod val="50000"/>
                <a:lumOff val="50000"/>
              </a:schemeClr>
            </a:solidFill>
            <a:prstDash val="solid"/>
            <a:miter lim="800000"/>
            <a:headEnd type="oval" w="sm" len="sm"/>
          </a:ln>
          <a:effectLst/>
        </p:spPr>
      </p:cxnSp>
      <p:sp>
        <p:nvSpPr>
          <p:cNvPr id="882" name="TextBox 881">
            <a:extLst>
              <a:ext uri="{FF2B5EF4-FFF2-40B4-BE49-F238E27FC236}">
                <a16:creationId xmlns:a16="http://schemas.microsoft.com/office/drawing/2014/main" id="{28245AD8-727F-95BF-B2F3-9B61C6ABADC6}"/>
              </a:ext>
            </a:extLst>
          </p:cNvPr>
          <p:cNvSpPr txBox="1"/>
          <p:nvPr/>
        </p:nvSpPr>
        <p:spPr>
          <a:xfrm>
            <a:off x="6229870" y="3317563"/>
            <a:ext cx="493560" cy="180425"/>
          </a:xfrm>
          <a:prstGeom prst="rect">
            <a:avLst/>
          </a:prstGeom>
          <a:solidFill>
            <a:srgbClr val="070423"/>
          </a:solidFill>
          <a:ln>
            <a:solidFill>
              <a:srgbClr val="37FFAD"/>
            </a:solidFill>
          </a:ln>
        </p:spPr>
        <p:txBody>
          <a:bodyPr wrap="square" lIns="0" tIns="36000" rIns="0" bIns="36000" rtlCol="0" anchor="ctr" anchorCtr="0">
            <a:spAutoFit/>
          </a:bodyPr>
          <a:lstStyle>
            <a:defPPr>
              <a:defRPr lang="en-US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00" b="1" i="0" u="none" strike="noStrike" kern="0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xima Nova Black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o-RO" sz="7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xima Nova Black"/>
                <a:ea typeface="Open Sans" panose="020B0606030504020204" pitchFamily="34" charset="0"/>
                <a:cs typeface="Open Sans" panose="020B0606030504020204" pitchFamily="34" charset="0"/>
              </a:rPr>
              <a:t>ITALY</a:t>
            </a:r>
            <a:endParaRPr kumimoji="0" lang="en-US" sz="7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oxima Nova Black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883" name="Straight Connector 882">
            <a:extLst>
              <a:ext uri="{FF2B5EF4-FFF2-40B4-BE49-F238E27FC236}">
                <a16:creationId xmlns:a16="http://schemas.microsoft.com/office/drawing/2014/main" id="{1EEE716B-16AB-149A-3FF8-7710ED0CA405}"/>
              </a:ext>
            </a:extLst>
          </p:cNvPr>
          <p:cNvCxnSpPr>
            <a:cxnSpLocks/>
          </p:cNvCxnSpPr>
          <p:nvPr/>
        </p:nvCxnSpPr>
        <p:spPr>
          <a:xfrm>
            <a:off x="5882397" y="3368484"/>
            <a:ext cx="0" cy="277416"/>
          </a:xfrm>
          <a:prstGeom prst="line">
            <a:avLst/>
          </a:prstGeom>
          <a:noFill/>
          <a:ln w="6350" cap="rnd" cmpd="sng" algn="ctr">
            <a:solidFill>
              <a:schemeClr val="tx1">
                <a:lumMod val="50000"/>
                <a:lumOff val="50000"/>
              </a:schemeClr>
            </a:solidFill>
            <a:prstDash val="solid"/>
            <a:miter lim="800000"/>
            <a:headEnd type="oval" w="sm" len="sm"/>
          </a:ln>
          <a:effectLst/>
        </p:spPr>
      </p:cxnSp>
      <p:sp>
        <p:nvSpPr>
          <p:cNvPr id="884" name="TextBox 883">
            <a:extLst>
              <a:ext uri="{FF2B5EF4-FFF2-40B4-BE49-F238E27FC236}">
                <a16:creationId xmlns:a16="http://schemas.microsoft.com/office/drawing/2014/main" id="{480E4CA5-7BDB-A3DA-5570-573FA6B97EF5}"/>
              </a:ext>
            </a:extLst>
          </p:cNvPr>
          <p:cNvSpPr txBox="1"/>
          <p:nvPr/>
        </p:nvSpPr>
        <p:spPr>
          <a:xfrm>
            <a:off x="5638711" y="3526320"/>
            <a:ext cx="493560" cy="180425"/>
          </a:xfrm>
          <a:prstGeom prst="rect">
            <a:avLst/>
          </a:prstGeom>
          <a:solidFill>
            <a:srgbClr val="070423"/>
          </a:solidFill>
          <a:ln>
            <a:solidFill>
              <a:srgbClr val="37FFAD"/>
            </a:solidFill>
          </a:ln>
        </p:spPr>
        <p:txBody>
          <a:bodyPr wrap="square" lIns="0" tIns="36000" rIns="0" bIns="36000" rtlCol="0" anchor="ctr" anchorCtr="0">
            <a:spAutoFit/>
          </a:bodyPr>
          <a:lstStyle>
            <a:defPPr>
              <a:defRPr lang="en-US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00" b="1" i="0" u="none" strike="noStrike" kern="0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xima Nova Black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o-RO" sz="7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xima Nova Black"/>
                <a:ea typeface="Open Sans" panose="020B0606030504020204" pitchFamily="34" charset="0"/>
                <a:cs typeface="Open Sans" panose="020B0606030504020204" pitchFamily="34" charset="0"/>
              </a:rPr>
              <a:t>SPAIN</a:t>
            </a:r>
            <a:endParaRPr kumimoji="0" lang="en-US" sz="7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oxima Nova Black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95D5374-166B-9138-8A71-015BDF4ED125}"/>
              </a:ext>
            </a:extLst>
          </p:cNvPr>
          <p:cNvCxnSpPr>
            <a:cxnSpLocks/>
          </p:cNvCxnSpPr>
          <p:nvPr/>
        </p:nvCxnSpPr>
        <p:spPr>
          <a:xfrm>
            <a:off x="7195715" y="3037781"/>
            <a:ext cx="112221" cy="139164"/>
          </a:xfrm>
          <a:prstGeom prst="line">
            <a:avLst/>
          </a:prstGeom>
          <a:noFill/>
          <a:ln w="6350" cap="rnd" cmpd="sng" algn="ctr">
            <a:solidFill>
              <a:schemeClr val="tx1">
                <a:lumMod val="50000"/>
                <a:lumOff val="50000"/>
              </a:schemeClr>
            </a:solidFill>
            <a:prstDash val="solid"/>
            <a:miter lim="800000"/>
            <a:headEnd type="oval" w="sm" len="sm"/>
          </a:ln>
          <a:effectLst/>
        </p:spPr>
      </p:cxnSp>
    </p:spTree>
    <p:extLst>
      <p:ext uri="{BB962C8B-B14F-4D97-AF65-F5344CB8AC3E}">
        <p14:creationId xmlns:p14="http://schemas.microsoft.com/office/powerpoint/2010/main" val="39630971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ue infinity symbol on a black background&#10;&#10;Description automatically generated">
            <a:extLst>
              <a:ext uri="{FF2B5EF4-FFF2-40B4-BE49-F238E27FC236}">
                <a16:creationId xmlns:a16="http://schemas.microsoft.com/office/drawing/2014/main" id="{C38901A3-573F-3CC3-9D7B-D93AB49D5F2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6819401" y="-2412805"/>
            <a:ext cx="7065818" cy="4785469"/>
          </a:xfrm>
          <a:prstGeom prst="rect">
            <a:avLst/>
          </a:prstGeom>
        </p:spPr>
      </p:pic>
      <p:pic>
        <p:nvPicPr>
          <p:cNvPr id="6" name="Picture 5" descr="A green and black background&#10;&#10;Description automatically generated">
            <a:extLst>
              <a:ext uri="{FF2B5EF4-FFF2-40B4-BE49-F238E27FC236}">
                <a16:creationId xmlns:a16="http://schemas.microsoft.com/office/drawing/2014/main" id="{C414E5B9-70C1-0209-EBA9-2E229607CBA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6190" y="-14150"/>
            <a:ext cx="7772400" cy="61863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4F18864-49DF-728D-3F08-6143A158FB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112B53"/>
                </a:solidFill>
              </a:rPr>
              <a:t>VARIABLES</a:t>
            </a:r>
            <a:endParaRPr lang="en-RO">
              <a:solidFill>
                <a:srgbClr val="112B53"/>
              </a:solidFill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478BD1A-5FBD-AB46-8C35-5E49F576E5A5}"/>
              </a:ext>
            </a:extLst>
          </p:cNvPr>
          <p:cNvSpPr txBox="1">
            <a:spLocks/>
          </p:cNvSpPr>
          <p:nvPr/>
        </p:nvSpPr>
        <p:spPr>
          <a:xfrm>
            <a:off x="640080" y="1691640"/>
            <a:ext cx="9423400" cy="4119880"/>
          </a:xfrm>
          <a:prstGeom prst="rect">
            <a:avLst/>
          </a:prstGeom>
        </p:spPr>
        <p:txBody>
          <a:bodyPr l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23850" indent="-285750" rtl="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800" b="1" i="0" strike="noStrike">
                <a:effectLst/>
                <a:latin typeface="+mn-lt"/>
              </a:rPr>
              <a:t>Variables store dynamic values: </a:t>
            </a:r>
            <a:br>
              <a:rPr lang="en-US" sz="1800" b="1" i="0" strike="noStrike">
                <a:effectLst/>
                <a:latin typeface="+mn-lt"/>
              </a:rPr>
            </a:br>
            <a:r>
              <a:rPr lang="en-US" sz="1800" i="0" strike="noStrike">
                <a:effectLst/>
                <a:latin typeface="+mn-lt"/>
              </a:rPr>
              <a:t>Customize configurations, making playbooks reusable and flexible.</a:t>
            </a:r>
          </a:p>
          <a:p>
            <a:pPr marL="323850" indent="-285750" rtl="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US" sz="1800" i="0" strike="noStrike">
              <a:effectLst/>
              <a:latin typeface="+mn-lt"/>
            </a:endParaRPr>
          </a:p>
          <a:p>
            <a:pPr marL="323850" indent="-285750" rtl="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800" b="1" i="0" strike="noStrike">
                <a:effectLst/>
                <a:latin typeface="+mn-lt"/>
              </a:rPr>
              <a:t>Defined in multiple ways: </a:t>
            </a:r>
            <a:br>
              <a:rPr lang="en-US" sz="1800" b="1" i="0" strike="noStrike">
                <a:effectLst/>
                <a:latin typeface="+mn-lt"/>
              </a:rPr>
            </a:br>
            <a:r>
              <a:rPr lang="en-US" sz="1800" i="0" strike="noStrike">
                <a:effectLst/>
                <a:latin typeface="+mn-lt"/>
              </a:rPr>
              <a:t>Can be set in playbooks, inventory, roles, or passed as extra arguments.</a:t>
            </a:r>
          </a:p>
          <a:p>
            <a:pPr marL="323850" indent="-285750" rtl="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US" sz="1800" i="0" strike="noStrike">
              <a:effectLst/>
              <a:latin typeface="+mn-lt"/>
            </a:endParaRPr>
          </a:p>
          <a:p>
            <a:pPr marL="323850" indent="-285750" rtl="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800" b="1" i="0" strike="noStrike">
                <a:effectLst/>
                <a:latin typeface="+mn-lt"/>
              </a:rPr>
              <a:t>Different variable scopes: </a:t>
            </a:r>
            <a:br>
              <a:rPr lang="en-US" sz="1800" b="1" i="0" strike="noStrike">
                <a:effectLst/>
                <a:latin typeface="+mn-lt"/>
              </a:rPr>
            </a:br>
            <a:r>
              <a:rPr lang="en-US" sz="1800" i="0" strike="noStrike">
                <a:effectLst/>
                <a:latin typeface="+mn-lt"/>
              </a:rPr>
              <a:t>Host, group, role, or global variables enable detailed control of configurations.</a:t>
            </a:r>
          </a:p>
          <a:p>
            <a:pPr marL="323850" indent="-285750" rtl="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US" sz="1800" i="0" strike="noStrike">
              <a:effectLst/>
              <a:latin typeface="+mn-lt"/>
            </a:endParaRPr>
          </a:p>
          <a:p>
            <a:pPr marL="323850" indent="-285750" rtl="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800" b="1" i="0" strike="noStrike">
                <a:effectLst/>
                <a:latin typeface="+mn-lt"/>
              </a:rPr>
              <a:t>Override capabilities: </a:t>
            </a:r>
            <a:br>
              <a:rPr lang="en-US" sz="1800" b="1" i="0" strike="noStrike">
                <a:effectLst/>
                <a:latin typeface="+mn-lt"/>
              </a:rPr>
            </a:br>
            <a:r>
              <a:rPr lang="en-US" sz="1800" i="0" strike="noStrike">
                <a:effectLst/>
                <a:latin typeface="+mn-lt"/>
              </a:rPr>
              <a:t>Variables can be overridden based on precedence, giving flexibility in customization.</a:t>
            </a:r>
          </a:p>
          <a:p>
            <a:pPr marL="323850" indent="-285750" rtl="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US" sz="1800" i="0" strike="noStrike">
              <a:effectLst/>
              <a:latin typeface="+mn-lt"/>
            </a:endParaRPr>
          </a:p>
          <a:p>
            <a:pPr marL="323850" indent="-285750" rtl="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800" b="1" i="0" strike="noStrike">
                <a:effectLst/>
                <a:latin typeface="+mn-lt"/>
              </a:rPr>
              <a:t>Use in templates and tasks: </a:t>
            </a:r>
            <a:br>
              <a:rPr lang="en-US" sz="1800" b="1" i="0" strike="noStrike">
                <a:effectLst/>
                <a:latin typeface="+mn-lt"/>
              </a:rPr>
            </a:br>
            <a:r>
              <a:rPr lang="en-US" sz="1800" i="0" strike="noStrike">
                <a:effectLst/>
                <a:latin typeface="+mn-lt"/>
              </a:rPr>
              <a:t>Makes playbooks adaptable to different environments and host types. </a:t>
            </a:r>
          </a:p>
        </p:txBody>
      </p:sp>
    </p:spTree>
    <p:extLst>
      <p:ext uri="{BB962C8B-B14F-4D97-AF65-F5344CB8AC3E}">
        <p14:creationId xmlns:p14="http://schemas.microsoft.com/office/powerpoint/2010/main" val="16487015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ue infinity symbol on a black background&#10;&#10;Description automatically generated">
            <a:extLst>
              <a:ext uri="{FF2B5EF4-FFF2-40B4-BE49-F238E27FC236}">
                <a16:creationId xmlns:a16="http://schemas.microsoft.com/office/drawing/2014/main" id="{1FF3628D-E054-A635-69CB-A28EFAA10B7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3048723" y="2283678"/>
            <a:ext cx="11379570" cy="7707047"/>
          </a:xfrm>
          <a:prstGeom prst="rect">
            <a:avLst/>
          </a:prstGeom>
        </p:spPr>
      </p:pic>
      <p:pic>
        <p:nvPicPr>
          <p:cNvPr id="6" name="Picture 5" descr="A green and black background&#10;&#10;Description automatically generated">
            <a:extLst>
              <a:ext uri="{FF2B5EF4-FFF2-40B4-BE49-F238E27FC236}">
                <a16:creationId xmlns:a16="http://schemas.microsoft.com/office/drawing/2014/main" id="{42DDA5D0-97C1-EE53-4765-709691E1233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6190" y="-14150"/>
            <a:ext cx="7772400" cy="61863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4F18864-49DF-728D-3F08-6143A158FB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112B53"/>
                </a:solidFill>
              </a:rPr>
              <a:t>VARIABLES – </a:t>
            </a:r>
            <a:br>
              <a:rPr lang="en-US">
                <a:solidFill>
                  <a:srgbClr val="112B53"/>
                </a:solidFill>
              </a:rPr>
            </a:br>
            <a:r>
              <a:rPr lang="en-US">
                <a:solidFill>
                  <a:srgbClr val="112B53"/>
                </a:solidFill>
              </a:rPr>
              <a:t>EXAMPLE</a:t>
            </a:r>
            <a:endParaRPr lang="en-RO">
              <a:solidFill>
                <a:srgbClr val="112B53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19166BD-FA07-DD42-5774-8D273361EB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360" y="2752928"/>
            <a:ext cx="5166360" cy="292238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F7B58FF-8A39-6B36-71E4-7F47C93542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849313"/>
            <a:ext cx="5410200" cy="482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7310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17C01E-F725-2A28-AD4A-B90873439D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ue and green infinity symbol&#10;&#10;Description automatically generated">
            <a:extLst>
              <a:ext uri="{FF2B5EF4-FFF2-40B4-BE49-F238E27FC236}">
                <a16:creationId xmlns:a16="http://schemas.microsoft.com/office/drawing/2014/main" id="{D163D324-363F-215B-6B7E-BE64FC38E3A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 l="30658" t="33377" r="30391" b="38992"/>
          <a:stretch/>
        </p:blipFill>
        <p:spPr>
          <a:xfrm>
            <a:off x="-100417" y="1"/>
            <a:ext cx="12320285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37A2362-8952-C2E8-B267-21442F4A4E4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219867" cy="6858000"/>
          </a:xfrm>
          <a:prstGeom prst="rect">
            <a:avLst/>
          </a:prstGeom>
          <a:solidFill>
            <a:srgbClr val="070423">
              <a:alpha val="6291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G"/>
          </a:p>
        </p:txBody>
      </p:sp>
      <p:pic>
        <p:nvPicPr>
          <p:cNvPr id="8" name="Picture 7" descr="A green and black background&#10;&#10;Description automatically generated">
            <a:extLst>
              <a:ext uri="{FF2B5EF4-FFF2-40B4-BE49-F238E27FC236}">
                <a16:creationId xmlns:a16="http://schemas.microsoft.com/office/drawing/2014/main" id="{8B0F895B-FA6E-C5D2-A3E9-2FDC4B378D8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7468" y="0"/>
            <a:ext cx="7772400" cy="6186349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32FAC8D0-2471-F8A9-0225-F47ACDE7DE76}"/>
              </a:ext>
            </a:extLst>
          </p:cNvPr>
          <p:cNvSpPr txBox="1">
            <a:spLocks/>
          </p:cNvSpPr>
          <p:nvPr/>
        </p:nvSpPr>
        <p:spPr>
          <a:xfrm>
            <a:off x="8177348" y="721554"/>
            <a:ext cx="3302219" cy="513390"/>
          </a:xfrm>
          <a:prstGeom prst="rect">
            <a:avLst/>
          </a:prstGeom>
        </p:spPr>
        <p:txBody>
          <a:bodyPr anchor="t">
            <a:noAutofit/>
          </a:bodyPr>
          <a:lstStyle>
            <a:lvl1pPr algn="l" defTabSz="914400" rtl="0" eaLnBrk="1" latinLnBrk="0" hangingPunct="1">
              <a:lnSpc>
                <a:spcPts val="10500"/>
              </a:lnSpc>
              <a:spcBef>
                <a:spcPct val="0"/>
              </a:spcBef>
              <a:buNone/>
              <a:defRPr sz="15000" kern="1200">
                <a:solidFill>
                  <a:schemeClr val="tx1"/>
                </a:solidFill>
                <a:latin typeface="Proxima Nova Black" panose="02000506030000020004" pitchFamily="50" charset="0"/>
                <a:ea typeface="+mj-ea"/>
                <a:cs typeface="+mj-cs"/>
              </a:defRPr>
            </a:lvl1pPr>
          </a:lstStyle>
          <a:p>
            <a:pPr algn="r" fontAlgn="auto">
              <a:lnSpc>
                <a:spcPct val="70000"/>
              </a:lnSpc>
              <a:spcAft>
                <a:spcPts val="0"/>
              </a:spcAft>
            </a:pPr>
            <a:r>
              <a:rPr lang="en-US" sz="2000" b="1" cap="all">
                <a:solidFill>
                  <a:schemeClr val="bg1"/>
                </a:solidFill>
                <a:latin typeface="Proxima Nova Black" panose="02000506030000020004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|    DEVOPS NIGHTS </a:t>
            </a:r>
            <a:endParaRPr lang="en-RO" sz="2000" b="1" cap="all">
              <a:solidFill>
                <a:schemeClr val="bg1"/>
              </a:solidFill>
              <a:latin typeface="Proxima Nova Black" panose="02000506030000020004" pitchFamily="2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2" name="Title 5">
            <a:extLst>
              <a:ext uri="{FF2B5EF4-FFF2-40B4-BE49-F238E27FC236}">
                <a16:creationId xmlns:a16="http://schemas.microsoft.com/office/drawing/2014/main" id="{F002617D-5D3D-F0F7-628A-DF4A355F76E2}"/>
              </a:ext>
            </a:extLst>
          </p:cNvPr>
          <p:cNvSpPr txBox="1">
            <a:spLocks/>
          </p:cNvSpPr>
          <p:nvPr/>
        </p:nvSpPr>
        <p:spPr>
          <a:xfrm>
            <a:off x="-452785" y="5461659"/>
            <a:ext cx="8069813" cy="132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500"/>
              <a:buFont typeface="Proxima Nova Extrabold"/>
              <a:buNone/>
              <a:defRPr sz="12500" b="0" i="0" u="none" strike="noStrike" cap="none">
                <a:solidFill>
                  <a:schemeClr val="lt1"/>
                </a:solidFill>
                <a:latin typeface="Proxima Nova Black" panose="02000506030000020004" pitchFamily="2" charset="0"/>
                <a:ea typeface="Proxima Nova Black" panose="02000506030000020004" pitchFamily="2" charset="0"/>
                <a:cs typeface="Proxima Nova Black" panose="02000506030000020004" pitchFamily="2" charset="0"/>
                <a:sym typeface="Proxima Nova Extrabold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fontAlgn="auto"/>
            <a:r>
              <a:rPr lang="en-US" sz="23000" kern="1200">
                <a:ln w="31750">
                  <a:solidFill>
                    <a:srgbClr val="37FFAD"/>
                  </a:solidFill>
                </a:ln>
                <a:noFill/>
              </a:rPr>
              <a:t>07</a:t>
            </a:r>
            <a:r>
              <a:rPr lang="bg-BG" sz="23000" kern="1200">
                <a:ln w="31750">
                  <a:solidFill>
                    <a:srgbClr val="37FFAD"/>
                  </a:solidFill>
                </a:ln>
                <a:noFill/>
              </a:rPr>
              <a:t>.</a:t>
            </a:r>
            <a:endParaRPr lang="en-RO" sz="23000" kern="1200">
              <a:ln w="31750">
                <a:solidFill>
                  <a:srgbClr val="37FFAD"/>
                </a:solidFill>
              </a:ln>
              <a:noFill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CCB43E-D43B-74B8-BDD0-1BF11C6E044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400" y="713077"/>
            <a:ext cx="1163182" cy="198965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5A204F71-7C62-F45D-C4B8-F965F72FEA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1499" y="3031852"/>
            <a:ext cx="11216106" cy="1322755"/>
          </a:xfrm>
        </p:spPr>
        <p:txBody>
          <a:bodyPr anchor="ctr"/>
          <a:lstStyle/>
          <a:p>
            <a:pPr>
              <a:lnSpc>
                <a:spcPct val="80000"/>
              </a:lnSpc>
            </a:pPr>
            <a:r>
              <a:rPr lang="en-US" sz="8800" kern="1200">
                <a:latin typeface="Proxima Nova Black" panose="02000506030000020004" pitchFamily="2" charset="0"/>
              </a:rPr>
              <a:t>TEMPLATES</a:t>
            </a:r>
            <a:endParaRPr lang="en-RO" sz="8800" kern="1200">
              <a:latin typeface="Proxima Nova Black" panose="0200050603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78564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ue infinity symbol on a black background&#10;&#10;Description automatically generated">
            <a:extLst>
              <a:ext uri="{FF2B5EF4-FFF2-40B4-BE49-F238E27FC236}">
                <a16:creationId xmlns:a16="http://schemas.microsoft.com/office/drawing/2014/main" id="{236415B2-6F5E-58A6-9BBA-D65B2BC6686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6819401" y="-2412805"/>
            <a:ext cx="7065818" cy="4785469"/>
          </a:xfrm>
          <a:prstGeom prst="rect">
            <a:avLst/>
          </a:prstGeom>
        </p:spPr>
      </p:pic>
      <p:pic>
        <p:nvPicPr>
          <p:cNvPr id="6" name="Picture 5" descr="A green and black background&#10;&#10;Description automatically generated">
            <a:extLst>
              <a:ext uri="{FF2B5EF4-FFF2-40B4-BE49-F238E27FC236}">
                <a16:creationId xmlns:a16="http://schemas.microsoft.com/office/drawing/2014/main" id="{74DD2626-F71B-E825-A045-2672650337A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6190" y="-14150"/>
            <a:ext cx="7772400" cy="61863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4F18864-49DF-728D-3F08-6143A158FB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112B53"/>
                </a:solidFill>
              </a:rPr>
              <a:t>TEMPLATES</a:t>
            </a:r>
            <a:endParaRPr lang="en-RO">
              <a:solidFill>
                <a:srgbClr val="112B53"/>
              </a:solidFill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478BD1A-5FBD-AB46-8C35-5E49F576E5A5}"/>
              </a:ext>
            </a:extLst>
          </p:cNvPr>
          <p:cNvSpPr txBox="1">
            <a:spLocks/>
          </p:cNvSpPr>
          <p:nvPr/>
        </p:nvSpPr>
        <p:spPr>
          <a:xfrm>
            <a:off x="640080" y="1691640"/>
            <a:ext cx="9489440" cy="4119880"/>
          </a:xfrm>
          <a:prstGeom prst="rect">
            <a:avLst/>
          </a:prstGeom>
        </p:spPr>
        <p:txBody>
          <a:bodyPr l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23850" indent="-285750" rtl="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800" b="1" i="0" strike="noStrike">
                <a:effectLst/>
                <a:latin typeface="+mn-lt"/>
              </a:rPr>
              <a:t>Templates use Jinja2 syntax: </a:t>
            </a:r>
            <a:br>
              <a:rPr lang="en-US" sz="1800" b="1" i="0" strike="noStrike">
                <a:effectLst/>
                <a:latin typeface="+mn-lt"/>
              </a:rPr>
            </a:br>
            <a:r>
              <a:rPr lang="en-US" sz="1800" i="0" strike="noStrike">
                <a:effectLst/>
                <a:latin typeface="+mn-lt"/>
              </a:rPr>
              <a:t>Dynamic files created from .j2 templates to customize configurations.</a:t>
            </a:r>
          </a:p>
          <a:p>
            <a:pPr marL="323850" indent="-285750" rtl="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US" sz="1800" i="0" strike="noStrike">
              <a:effectLst/>
              <a:latin typeface="+mn-lt"/>
            </a:endParaRPr>
          </a:p>
          <a:p>
            <a:pPr marL="323850" indent="-285750" rtl="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800" b="1" i="0" strike="noStrike">
                <a:effectLst/>
                <a:latin typeface="+mn-lt"/>
              </a:rPr>
              <a:t>Generate configuration files: </a:t>
            </a:r>
            <a:br>
              <a:rPr lang="en-US" sz="1800" b="1" i="0" strike="noStrike">
                <a:effectLst/>
                <a:latin typeface="+mn-lt"/>
              </a:rPr>
            </a:br>
            <a:r>
              <a:rPr lang="en-US" sz="1800" i="0" strike="noStrike">
                <a:effectLst/>
                <a:latin typeface="+mn-lt"/>
              </a:rPr>
              <a:t>Adjust settings based on variables, making automation environment-specific.</a:t>
            </a:r>
          </a:p>
          <a:p>
            <a:pPr marL="323850" indent="-285750" rtl="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US" sz="1800" i="0" strike="noStrike">
              <a:effectLst/>
              <a:latin typeface="+mn-lt"/>
            </a:endParaRPr>
          </a:p>
          <a:p>
            <a:pPr marL="323850" indent="-285750" rtl="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800" b="1" i="0" strike="noStrike">
                <a:effectLst/>
                <a:latin typeface="+mn-lt"/>
              </a:rPr>
              <a:t>Powerful templating engine: </a:t>
            </a:r>
            <a:br>
              <a:rPr lang="en-US" sz="1800" b="1" i="0" strike="noStrike">
                <a:effectLst/>
                <a:latin typeface="+mn-lt"/>
              </a:rPr>
            </a:br>
            <a:r>
              <a:rPr lang="en-US" sz="1800" i="0" strike="noStrike">
                <a:effectLst/>
                <a:latin typeface="+mn-lt"/>
              </a:rPr>
              <a:t>Jinja2 allows loops, conditionals, and filters for flexibility in templates.</a:t>
            </a:r>
          </a:p>
          <a:p>
            <a:pPr marL="323850" indent="-285750" rtl="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US" sz="1800" i="0" strike="noStrike">
              <a:effectLst/>
              <a:latin typeface="+mn-lt"/>
            </a:endParaRPr>
          </a:p>
          <a:p>
            <a:pPr marL="323850" indent="-285750" rtl="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800" b="1" i="0" strike="noStrike">
                <a:effectLst/>
                <a:latin typeface="+mn-lt"/>
              </a:rPr>
              <a:t>Flexible deployment: </a:t>
            </a:r>
            <a:br>
              <a:rPr lang="en-US" sz="1800" b="1" i="0" strike="noStrike">
                <a:effectLst/>
                <a:latin typeface="+mn-lt"/>
              </a:rPr>
            </a:br>
            <a:r>
              <a:rPr lang="en-US" sz="1800" i="0" strike="noStrike">
                <a:effectLst/>
                <a:latin typeface="+mn-lt"/>
              </a:rPr>
              <a:t>Templates are rendered and pushed to hosts during playbook execution.</a:t>
            </a:r>
          </a:p>
          <a:p>
            <a:pPr marL="323850" indent="-285750" rtl="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US" sz="1800" i="0" strike="noStrike">
              <a:effectLst/>
              <a:latin typeface="+mn-lt"/>
            </a:endParaRPr>
          </a:p>
          <a:p>
            <a:pPr marL="323850" indent="-285750" rtl="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800" b="1" i="0" strike="noStrike">
                <a:effectLst/>
                <a:latin typeface="+mn-lt"/>
              </a:rPr>
              <a:t>Adaptable and reusable: </a:t>
            </a:r>
            <a:br>
              <a:rPr lang="en-US" sz="1800" b="1" i="0" strike="noStrike">
                <a:effectLst/>
                <a:latin typeface="+mn-lt"/>
              </a:rPr>
            </a:br>
            <a:r>
              <a:rPr lang="en-US" sz="1800" i="0" strike="noStrike">
                <a:effectLst/>
                <a:latin typeface="+mn-lt"/>
              </a:rPr>
              <a:t>Facilitates reusing configurations across different systems with minimal changes. </a:t>
            </a:r>
          </a:p>
        </p:txBody>
      </p:sp>
    </p:spTree>
    <p:extLst>
      <p:ext uri="{BB962C8B-B14F-4D97-AF65-F5344CB8AC3E}">
        <p14:creationId xmlns:p14="http://schemas.microsoft.com/office/powerpoint/2010/main" val="12589537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ue infinity symbol on a black background&#10;&#10;Description automatically generated">
            <a:extLst>
              <a:ext uri="{FF2B5EF4-FFF2-40B4-BE49-F238E27FC236}">
                <a16:creationId xmlns:a16="http://schemas.microsoft.com/office/drawing/2014/main" id="{CCB51647-0D26-D0AF-9CEC-D884AA4E38F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3048723" y="2283678"/>
            <a:ext cx="11379570" cy="7707047"/>
          </a:xfrm>
          <a:prstGeom prst="rect">
            <a:avLst/>
          </a:prstGeom>
        </p:spPr>
      </p:pic>
      <p:pic>
        <p:nvPicPr>
          <p:cNvPr id="6" name="Picture 5" descr="A green and black background&#10;&#10;Description automatically generated">
            <a:extLst>
              <a:ext uri="{FF2B5EF4-FFF2-40B4-BE49-F238E27FC236}">
                <a16:creationId xmlns:a16="http://schemas.microsoft.com/office/drawing/2014/main" id="{AF526E64-242A-2307-4896-0C8DF0FE3CA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6190" y="-14150"/>
            <a:ext cx="7772400" cy="61863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4F18864-49DF-728D-3F08-6143A158FB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112B53"/>
                </a:solidFill>
              </a:rPr>
              <a:t>TEMPLATES - EXAMPLE</a:t>
            </a:r>
            <a:endParaRPr lang="en-RO">
              <a:solidFill>
                <a:srgbClr val="112B53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4A95BBF-93A1-AF12-56EE-252359F1AE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1" y="1531815"/>
            <a:ext cx="5963920" cy="4300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2273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2333AC-4C37-D016-FEF6-DF8AB450CE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ue and green infinity symbol&#10;&#10;Description automatically generated">
            <a:extLst>
              <a:ext uri="{FF2B5EF4-FFF2-40B4-BE49-F238E27FC236}">
                <a16:creationId xmlns:a16="http://schemas.microsoft.com/office/drawing/2014/main" id="{3680AF34-FBAA-4B74-63B3-A26FEE654B3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 l="30658" t="33377" r="30391" b="38992"/>
          <a:stretch/>
        </p:blipFill>
        <p:spPr>
          <a:xfrm>
            <a:off x="-100417" y="1"/>
            <a:ext cx="12320285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3685986-AF5A-CA1B-AD2A-B612645F6DB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219867" cy="6858000"/>
          </a:xfrm>
          <a:prstGeom prst="rect">
            <a:avLst/>
          </a:prstGeom>
          <a:solidFill>
            <a:srgbClr val="070423">
              <a:alpha val="6291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G"/>
          </a:p>
        </p:txBody>
      </p:sp>
      <p:pic>
        <p:nvPicPr>
          <p:cNvPr id="8" name="Picture 7" descr="A green and black background&#10;&#10;Description automatically generated">
            <a:extLst>
              <a:ext uri="{FF2B5EF4-FFF2-40B4-BE49-F238E27FC236}">
                <a16:creationId xmlns:a16="http://schemas.microsoft.com/office/drawing/2014/main" id="{E7A0EBF3-80B7-7C5D-AC1C-7CB982F1936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7468" y="0"/>
            <a:ext cx="7772400" cy="6186349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797DBE9-7D16-62E2-3A5D-EB6751EAB7C5}"/>
              </a:ext>
            </a:extLst>
          </p:cNvPr>
          <p:cNvSpPr txBox="1">
            <a:spLocks/>
          </p:cNvSpPr>
          <p:nvPr/>
        </p:nvSpPr>
        <p:spPr>
          <a:xfrm>
            <a:off x="8177348" y="721554"/>
            <a:ext cx="3302219" cy="513390"/>
          </a:xfrm>
          <a:prstGeom prst="rect">
            <a:avLst/>
          </a:prstGeom>
        </p:spPr>
        <p:txBody>
          <a:bodyPr anchor="t">
            <a:noAutofit/>
          </a:bodyPr>
          <a:lstStyle>
            <a:lvl1pPr algn="l" defTabSz="914400" rtl="0" eaLnBrk="1" latinLnBrk="0" hangingPunct="1">
              <a:lnSpc>
                <a:spcPts val="10500"/>
              </a:lnSpc>
              <a:spcBef>
                <a:spcPct val="0"/>
              </a:spcBef>
              <a:buNone/>
              <a:defRPr sz="15000" kern="1200">
                <a:solidFill>
                  <a:schemeClr val="tx1"/>
                </a:solidFill>
                <a:latin typeface="Proxima Nova Black" panose="02000506030000020004" pitchFamily="50" charset="0"/>
                <a:ea typeface="+mj-ea"/>
                <a:cs typeface="+mj-cs"/>
              </a:defRPr>
            </a:lvl1pPr>
          </a:lstStyle>
          <a:p>
            <a:pPr algn="r" fontAlgn="auto">
              <a:lnSpc>
                <a:spcPct val="70000"/>
              </a:lnSpc>
              <a:spcAft>
                <a:spcPts val="0"/>
              </a:spcAft>
            </a:pPr>
            <a:r>
              <a:rPr lang="en-US" sz="2000" b="1" cap="all">
                <a:solidFill>
                  <a:schemeClr val="bg1"/>
                </a:solidFill>
                <a:latin typeface="Proxima Nova Black" panose="02000506030000020004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|    DEVOPS NIGHTS </a:t>
            </a:r>
            <a:endParaRPr lang="en-RO" sz="2000" b="1" cap="all">
              <a:solidFill>
                <a:schemeClr val="bg1"/>
              </a:solidFill>
              <a:latin typeface="Proxima Nova Black" panose="02000506030000020004" pitchFamily="2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2" name="Title 5">
            <a:extLst>
              <a:ext uri="{FF2B5EF4-FFF2-40B4-BE49-F238E27FC236}">
                <a16:creationId xmlns:a16="http://schemas.microsoft.com/office/drawing/2014/main" id="{9F2188FA-ECD0-7F50-AB8D-3020B3CF4E57}"/>
              </a:ext>
            </a:extLst>
          </p:cNvPr>
          <p:cNvSpPr txBox="1">
            <a:spLocks/>
          </p:cNvSpPr>
          <p:nvPr/>
        </p:nvSpPr>
        <p:spPr>
          <a:xfrm>
            <a:off x="-452785" y="5461659"/>
            <a:ext cx="8069813" cy="132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500"/>
              <a:buFont typeface="Proxima Nova Extrabold"/>
              <a:buNone/>
              <a:defRPr sz="12500" b="0" i="0" u="none" strike="noStrike" cap="none">
                <a:solidFill>
                  <a:schemeClr val="lt1"/>
                </a:solidFill>
                <a:latin typeface="Proxima Nova Black" panose="02000506030000020004" pitchFamily="2" charset="0"/>
                <a:ea typeface="Proxima Nova Black" panose="02000506030000020004" pitchFamily="2" charset="0"/>
                <a:cs typeface="Proxima Nova Black" panose="02000506030000020004" pitchFamily="2" charset="0"/>
                <a:sym typeface="Proxima Nova Extrabold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fontAlgn="auto"/>
            <a:r>
              <a:rPr lang="en-US" sz="23000" kern="1200">
                <a:ln w="31750">
                  <a:solidFill>
                    <a:srgbClr val="37FFAD"/>
                  </a:solidFill>
                </a:ln>
                <a:noFill/>
              </a:rPr>
              <a:t>08</a:t>
            </a:r>
            <a:r>
              <a:rPr lang="bg-BG" sz="23000" kern="1200">
                <a:ln w="31750">
                  <a:solidFill>
                    <a:srgbClr val="37FFAD"/>
                  </a:solidFill>
                </a:ln>
                <a:noFill/>
              </a:rPr>
              <a:t>.</a:t>
            </a:r>
            <a:endParaRPr lang="en-RO" sz="23000" kern="1200">
              <a:ln w="31750">
                <a:solidFill>
                  <a:srgbClr val="37FFAD"/>
                </a:solidFill>
              </a:ln>
              <a:noFill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4BE303-3233-B206-4581-5D9F3651C48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400" y="713077"/>
            <a:ext cx="1163182" cy="198965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EC3038CA-F52F-CC4F-E534-8D08151575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1499" y="3031852"/>
            <a:ext cx="11216106" cy="1322755"/>
          </a:xfrm>
        </p:spPr>
        <p:txBody>
          <a:bodyPr anchor="ctr"/>
          <a:lstStyle/>
          <a:p>
            <a:pPr>
              <a:lnSpc>
                <a:spcPct val="80000"/>
              </a:lnSpc>
            </a:pPr>
            <a:r>
              <a:rPr lang="en-US" sz="8800" kern="1200">
                <a:latin typeface="Proxima Nova Black" panose="02000506030000020004" pitchFamily="2" charset="0"/>
              </a:rPr>
              <a:t>ENTERPRISE</a:t>
            </a:r>
            <a:br>
              <a:rPr lang="en-US" sz="8800" kern="1200">
                <a:latin typeface="Proxima Nova Black" panose="02000506030000020004" pitchFamily="2" charset="0"/>
              </a:rPr>
            </a:br>
            <a:r>
              <a:rPr lang="en-US" sz="8800" kern="1200">
                <a:latin typeface="Proxima Nova Black" panose="02000506030000020004" pitchFamily="2" charset="0"/>
              </a:rPr>
              <a:t>TOOLS</a:t>
            </a:r>
            <a:endParaRPr lang="en-RO" sz="8800" kern="1200">
              <a:latin typeface="Proxima Nova Black" panose="0200050603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93475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ue infinity symbol on a black background&#10;&#10;Description automatically generated">
            <a:extLst>
              <a:ext uri="{FF2B5EF4-FFF2-40B4-BE49-F238E27FC236}">
                <a16:creationId xmlns:a16="http://schemas.microsoft.com/office/drawing/2014/main" id="{7EFC766E-2354-3926-EB51-25D3D527C28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6819401" y="-2412805"/>
            <a:ext cx="7065818" cy="4785469"/>
          </a:xfrm>
          <a:prstGeom prst="rect">
            <a:avLst/>
          </a:prstGeom>
        </p:spPr>
      </p:pic>
      <p:pic>
        <p:nvPicPr>
          <p:cNvPr id="6" name="Picture 5" descr="A green and black background&#10;&#10;Description automatically generated">
            <a:extLst>
              <a:ext uri="{FF2B5EF4-FFF2-40B4-BE49-F238E27FC236}">
                <a16:creationId xmlns:a16="http://schemas.microsoft.com/office/drawing/2014/main" id="{5733AFCE-644E-3E10-C4A8-0FE5B5B0ECD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6190" y="-14150"/>
            <a:ext cx="7772400" cy="61863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4F18864-49DF-728D-3F08-6143A158FB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112B53"/>
                </a:solidFill>
              </a:rPr>
              <a:t>ENTERPRISE TOOLS</a:t>
            </a:r>
            <a:endParaRPr lang="en-RO">
              <a:solidFill>
                <a:srgbClr val="112B53"/>
              </a:solidFill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478BD1A-5FBD-AB46-8C35-5E49F576E5A5}"/>
              </a:ext>
            </a:extLst>
          </p:cNvPr>
          <p:cNvSpPr txBox="1">
            <a:spLocks/>
          </p:cNvSpPr>
          <p:nvPr/>
        </p:nvSpPr>
        <p:spPr>
          <a:xfrm>
            <a:off x="640079" y="1691640"/>
            <a:ext cx="10202091" cy="4119880"/>
          </a:xfrm>
          <a:prstGeom prst="rect">
            <a:avLst/>
          </a:prstGeom>
        </p:spPr>
        <p:txBody>
          <a:bodyPr l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23850" indent="-285750" rtl="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800" b="1" i="0" strike="noStrike">
                <a:effectLst/>
                <a:latin typeface="+mn-lt"/>
              </a:rPr>
              <a:t>Ansible Automation Platform (AAP) </a:t>
            </a:r>
            <a:r>
              <a:rPr lang="en-US" sz="1800" i="0" strike="noStrike">
                <a:effectLst/>
                <a:latin typeface="+mn-lt"/>
              </a:rPr>
              <a:t>– </a:t>
            </a:r>
            <a:br>
              <a:rPr lang="en-US" sz="1800" i="0" strike="noStrike">
                <a:effectLst/>
                <a:latin typeface="+mn-lt"/>
              </a:rPr>
            </a:br>
            <a:r>
              <a:rPr lang="en-US" sz="1800" i="0" strike="noStrike">
                <a:effectLst/>
                <a:latin typeface="+mn-lt"/>
              </a:rPr>
              <a:t>A comprehensive enterprise solution for automation at scale, provided by Red Hat.</a:t>
            </a:r>
          </a:p>
          <a:p>
            <a:pPr marL="323850" indent="-285750" rtl="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US" sz="1800" i="0" strike="noStrike">
              <a:effectLst/>
              <a:latin typeface="+mn-lt"/>
            </a:endParaRPr>
          </a:p>
          <a:p>
            <a:pPr marL="323850" indent="-285750" rtl="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800" b="1" i="0" strike="noStrike">
                <a:effectLst/>
                <a:latin typeface="+mn-lt"/>
              </a:rPr>
              <a:t>Ansible Tower </a:t>
            </a:r>
            <a:r>
              <a:rPr lang="en-US" sz="1800" i="0" strike="noStrike">
                <a:effectLst/>
                <a:latin typeface="+mn-lt"/>
              </a:rPr>
              <a:t>– </a:t>
            </a:r>
            <a:br>
              <a:rPr lang="en-US" sz="1800" i="0" strike="noStrike">
                <a:effectLst/>
                <a:latin typeface="+mn-lt"/>
              </a:rPr>
            </a:br>
            <a:r>
              <a:rPr lang="en-US" sz="1800" i="0" strike="noStrike">
                <a:effectLst/>
                <a:latin typeface="+mn-lt"/>
              </a:rPr>
              <a:t>A centralized interface for managing and controlling Ansible across environments.</a:t>
            </a:r>
          </a:p>
          <a:p>
            <a:pPr marL="323850" indent="-285750" rtl="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US" sz="1800" i="0" strike="noStrike">
              <a:effectLst/>
              <a:latin typeface="+mn-lt"/>
            </a:endParaRPr>
          </a:p>
          <a:p>
            <a:pPr marL="323850" indent="-285750" rtl="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800" b="1" i="0" strike="noStrike">
                <a:effectLst/>
                <a:latin typeface="+mn-lt"/>
              </a:rPr>
              <a:t>Ansible Collections </a:t>
            </a:r>
            <a:r>
              <a:rPr lang="en-US" sz="1800" i="0" strike="noStrike">
                <a:effectLst/>
                <a:latin typeface="+mn-lt"/>
              </a:rPr>
              <a:t>– </a:t>
            </a:r>
            <a:br>
              <a:rPr lang="en-US" sz="1800" i="0" strike="noStrike">
                <a:effectLst/>
                <a:latin typeface="+mn-lt"/>
              </a:rPr>
            </a:br>
            <a:r>
              <a:rPr lang="en-US" sz="1800" i="0" strike="noStrike">
                <a:effectLst/>
                <a:latin typeface="+mn-lt"/>
              </a:rPr>
              <a:t>Collections are a way to package and distribute roles, modules, plugins, and more.</a:t>
            </a:r>
          </a:p>
          <a:p>
            <a:pPr marL="38100" rtl="0" fontAlgn="base">
              <a:spcBef>
                <a:spcPts val="0"/>
              </a:spcBef>
              <a:spcAft>
                <a:spcPts val="0"/>
              </a:spcAft>
            </a:pPr>
            <a:endParaRPr lang="en-US" sz="1800" i="0" strike="noStrike">
              <a:effectLst/>
              <a:latin typeface="+mn-lt"/>
            </a:endParaRPr>
          </a:p>
          <a:p>
            <a:pPr marL="323850" indent="-285750" rtl="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800" b="1" i="0" strike="noStrike">
                <a:effectLst/>
                <a:latin typeface="+mn-lt"/>
              </a:rPr>
              <a:t>Ansible Automation Hub </a:t>
            </a:r>
            <a:r>
              <a:rPr lang="en-US" sz="1800" i="0" strike="noStrike">
                <a:effectLst/>
                <a:latin typeface="+mn-lt"/>
              </a:rPr>
              <a:t>– </a:t>
            </a:r>
            <a:br>
              <a:rPr lang="en-US" sz="1800" i="0" strike="noStrike">
                <a:effectLst/>
                <a:latin typeface="+mn-lt"/>
              </a:rPr>
            </a:br>
            <a:r>
              <a:rPr lang="en-US" sz="1800" i="0" strike="noStrike">
                <a:effectLst/>
                <a:latin typeface="+mn-lt"/>
              </a:rPr>
              <a:t>The enterprise repository for certified content from Red Hat partners.</a:t>
            </a:r>
          </a:p>
          <a:p>
            <a:pPr marL="323850" indent="-285750" rtl="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US" sz="1800">
              <a:latin typeface="+mn-lt"/>
            </a:endParaRPr>
          </a:p>
          <a:p>
            <a:pPr marL="323850" indent="-285750" rtl="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800" b="1" i="0" strike="noStrike">
                <a:effectLst/>
                <a:latin typeface="+mn-lt"/>
              </a:rPr>
              <a:t>Integration with CI/CD and DevOps Tools </a:t>
            </a:r>
            <a:r>
              <a:rPr lang="en-US" sz="1800" i="0" strike="noStrike">
                <a:effectLst/>
                <a:latin typeface="+mn-lt"/>
              </a:rPr>
              <a:t>– </a:t>
            </a:r>
            <a:br>
              <a:rPr lang="en-US" sz="1800" i="0" strike="noStrike">
                <a:effectLst/>
                <a:latin typeface="+mn-lt"/>
              </a:rPr>
            </a:br>
            <a:r>
              <a:rPr lang="en-US" sz="1800" i="0" strike="noStrike">
                <a:effectLst/>
                <a:latin typeface="+mn-lt"/>
              </a:rPr>
              <a:t>Jenkins, GitLab CI, and Azure DevOps</a:t>
            </a:r>
          </a:p>
          <a:p>
            <a:pPr marL="323850" indent="-285750" rtl="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US" sz="1800" i="0" strike="noStrike">
              <a:effectLst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222983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4C852D-0629-6CCC-3811-4C7002B528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lue and green infinity symbol&#10;&#10;Description automatically generated">
            <a:extLst>
              <a:ext uri="{FF2B5EF4-FFF2-40B4-BE49-F238E27FC236}">
                <a16:creationId xmlns:a16="http://schemas.microsoft.com/office/drawing/2014/main" id="{2AD06E34-2605-4039-549E-E6C1C17C398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6919" t="29090" r="24922" b="43555"/>
          <a:stretch/>
        </p:blipFill>
        <p:spPr>
          <a:xfrm>
            <a:off x="-1" y="1"/>
            <a:ext cx="12192001" cy="6858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1BA48B7C-76BB-E2C7-4BA3-4AB3CD7684CD}"/>
              </a:ext>
            </a:extLst>
          </p:cNvPr>
          <p:cNvSpPr>
            <a:spLocks/>
          </p:cNvSpPr>
          <p:nvPr/>
        </p:nvSpPr>
        <p:spPr>
          <a:xfrm>
            <a:off x="-27869" y="-1"/>
            <a:ext cx="12247737" cy="6858000"/>
          </a:xfrm>
          <a:prstGeom prst="rect">
            <a:avLst/>
          </a:prstGeom>
          <a:solidFill>
            <a:srgbClr val="070423">
              <a:alpha val="6291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G"/>
          </a:p>
        </p:txBody>
      </p:sp>
      <p:pic>
        <p:nvPicPr>
          <p:cNvPr id="14" name="Picture 13" descr="A green and black background&#10;&#10;Description automatically generated">
            <a:extLst>
              <a:ext uri="{FF2B5EF4-FFF2-40B4-BE49-F238E27FC236}">
                <a16:creationId xmlns:a16="http://schemas.microsoft.com/office/drawing/2014/main" id="{4CD7BC32-1E82-3241-595E-5853BE8E22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7468" y="0"/>
            <a:ext cx="7772400" cy="61863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DEB194-F2DD-77C1-0E4B-41F0921A78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0302" y="2003149"/>
            <a:ext cx="10739265" cy="1590740"/>
          </a:xfrm>
        </p:spPr>
        <p:txBody>
          <a:bodyPr/>
          <a:lstStyle/>
          <a:p>
            <a:pPr>
              <a:lnSpc>
                <a:spcPct val="70000"/>
              </a:lnSpc>
            </a:pPr>
            <a:r>
              <a:rPr lang="en-US" sz="6000" cap="all"/>
              <a:t>Thank you for participating!</a:t>
            </a:r>
            <a:endParaRPr lang="en-RO" sz="3200" cap="all">
              <a:solidFill>
                <a:srgbClr val="37FFAD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D7BB607-2DE7-60CD-1A7E-1CDBA820B3A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12433" y="7721264"/>
            <a:ext cx="3467100" cy="768047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/>
              <a:t>Florentiu Ilie</a:t>
            </a:r>
            <a:endParaRPr lang="en-RO"/>
          </a:p>
          <a:p>
            <a:pPr>
              <a:spcBef>
                <a:spcPts val="0"/>
              </a:spcBef>
            </a:pPr>
            <a:r>
              <a:rPr lang="en-US"/>
              <a:t>December</a:t>
            </a:r>
            <a:r>
              <a:rPr lang="en-RO"/>
              <a:t> 202</a:t>
            </a:r>
            <a:r>
              <a:rPr lang="en-US"/>
              <a:t>4</a:t>
            </a:r>
            <a:endParaRPr lang="en-RO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2596DF-C874-F23B-18BB-D4CB85C1CE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4046" y="692185"/>
            <a:ext cx="1407450" cy="240748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EAD37C94-6BC4-3E54-845A-80E6EFC9CBA1}"/>
              </a:ext>
            </a:extLst>
          </p:cNvPr>
          <p:cNvSpPr txBox="1">
            <a:spLocks/>
          </p:cNvSpPr>
          <p:nvPr/>
        </p:nvSpPr>
        <p:spPr>
          <a:xfrm>
            <a:off x="740302" y="3530178"/>
            <a:ext cx="10739265" cy="513390"/>
          </a:xfrm>
          <a:prstGeom prst="rect">
            <a:avLst/>
          </a:prstGeom>
        </p:spPr>
        <p:txBody>
          <a:bodyPr anchor="t">
            <a:noAutofit/>
          </a:bodyPr>
          <a:lstStyle>
            <a:lvl1pPr algn="l" defTabSz="914400" rtl="0" eaLnBrk="1" latinLnBrk="0" hangingPunct="1">
              <a:lnSpc>
                <a:spcPts val="10500"/>
              </a:lnSpc>
              <a:spcBef>
                <a:spcPct val="0"/>
              </a:spcBef>
              <a:buNone/>
              <a:defRPr sz="15000" kern="1200">
                <a:solidFill>
                  <a:schemeClr val="tx1"/>
                </a:solidFill>
                <a:latin typeface="Proxima Nova Black" panose="02000506030000020004" pitchFamily="50" charset="0"/>
                <a:ea typeface="+mj-ea"/>
                <a:cs typeface="+mj-cs"/>
              </a:defRPr>
            </a:lvl1pPr>
          </a:lstStyle>
          <a:p>
            <a:pPr fontAlgn="auto">
              <a:lnSpc>
                <a:spcPct val="70000"/>
              </a:lnSpc>
              <a:spcAft>
                <a:spcPts val="0"/>
              </a:spcAft>
            </a:pPr>
            <a:r>
              <a:rPr lang="en-US" sz="3200" cap="all">
                <a:solidFill>
                  <a:srgbClr val="37FFAD"/>
                </a:solidFill>
              </a:rPr>
              <a:t>Leave your feedback here:</a:t>
            </a:r>
            <a:endParaRPr lang="en-RO" sz="3200" cap="all">
              <a:solidFill>
                <a:srgbClr val="37FFAD"/>
              </a:solidFill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5536FA23-2753-2D62-C180-5310B0CEE606}"/>
              </a:ext>
            </a:extLst>
          </p:cNvPr>
          <p:cNvSpPr txBox="1">
            <a:spLocks/>
          </p:cNvSpPr>
          <p:nvPr/>
        </p:nvSpPr>
        <p:spPr>
          <a:xfrm>
            <a:off x="8177348" y="721554"/>
            <a:ext cx="3302219" cy="513390"/>
          </a:xfrm>
          <a:prstGeom prst="rect">
            <a:avLst/>
          </a:prstGeom>
        </p:spPr>
        <p:txBody>
          <a:bodyPr anchor="t">
            <a:noAutofit/>
          </a:bodyPr>
          <a:lstStyle>
            <a:lvl1pPr algn="l" defTabSz="914400" rtl="0" eaLnBrk="1" latinLnBrk="0" hangingPunct="1">
              <a:lnSpc>
                <a:spcPts val="10500"/>
              </a:lnSpc>
              <a:spcBef>
                <a:spcPct val="0"/>
              </a:spcBef>
              <a:buNone/>
              <a:defRPr sz="15000" kern="1200">
                <a:solidFill>
                  <a:schemeClr val="tx1"/>
                </a:solidFill>
                <a:latin typeface="Proxima Nova Black" panose="02000506030000020004" pitchFamily="50" charset="0"/>
                <a:ea typeface="+mj-ea"/>
                <a:cs typeface="+mj-cs"/>
              </a:defRPr>
            </a:lvl1pPr>
          </a:lstStyle>
          <a:p>
            <a:pPr algn="r" fontAlgn="auto">
              <a:lnSpc>
                <a:spcPct val="70000"/>
              </a:lnSpc>
              <a:spcAft>
                <a:spcPts val="0"/>
              </a:spcAft>
            </a:pPr>
            <a:r>
              <a:rPr lang="en-US" sz="2000" cap="all">
                <a:latin typeface="+mj-lt"/>
                <a:ea typeface="Open Sans Light" panose="020B0306030504020204" pitchFamily="34" charset="0"/>
                <a:cs typeface="Open Sans Light" panose="020B0306030504020204" pitchFamily="34" charset="0"/>
              </a:rPr>
              <a:t>|    DEVOPS NIGHTS </a:t>
            </a:r>
            <a:endParaRPr lang="en-RO" sz="2000" cap="all">
              <a:latin typeface="+mj-lt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7" name="Picture 6" descr="A qr code with a white background&#10;&#10;Description automatically generated">
            <a:extLst>
              <a:ext uri="{FF2B5EF4-FFF2-40B4-BE49-F238E27FC236}">
                <a16:creationId xmlns:a16="http://schemas.microsoft.com/office/drawing/2014/main" id="{32411D83-5394-3C76-32D2-5F138B15E4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52977" y="1974335"/>
            <a:ext cx="3589586" cy="3589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3306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569B7FD-2752-EE4F-826E-2206F750462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0098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and green infinity symbol&#10;&#10;Description automatically generated">
            <a:extLst>
              <a:ext uri="{FF2B5EF4-FFF2-40B4-BE49-F238E27FC236}">
                <a16:creationId xmlns:a16="http://schemas.microsoft.com/office/drawing/2014/main" id="{079A5F1E-0EA5-10B8-B9F6-A3E7605AA73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rcRect l="30145" t="35163" r="27784" b="34746"/>
          <a:stretch/>
        </p:blipFill>
        <p:spPr>
          <a:xfrm>
            <a:off x="0" y="0"/>
            <a:ext cx="12219868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BEDDD4F-9653-8172-150E-A0490BCD23F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133268" y="0"/>
            <a:ext cx="12485982" cy="7058370"/>
          </a:xfrm>
          <a:prstGeom prst="rect">
            <a:avLst/>
          </a:prstGeom>
          <a:solidFill>
            <a:srgbClr val="070423">
              <a:alpha val="5080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G"/>
          </a:p>
        </p:txBody>
      </p:sp>
      <p:pic>
        <p:nvPicPr>
          <p:cNvPr id="8" name="Picture 7" descr="A green and black background&#10;&#10;Description automatically generated">
            <a:extLst>
              <a:ext uri="{FF2B5EF4-FFF2-40B4-BE49-F238E27FC236}">
                <a16:creationId xmlns:a16="http://schemas.microsoft.com/office/drawing/2014/main" id="{6C03A0E8-FD5A-4CDE-2471-049C977BBC9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7468" y="0"/>
            <a:ext cx="7772400" cy="61863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798179C-C619-092E-999F-790F14F070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047" y="975912"/>
            <a:ext cx="4671964" cy="565351"/>
          </a:xfrm>
        </p:spPr>
        <p:txBody>
          <a:bodyPr>
            <a:noAutofit/>
          </a:bodyPr>
          <a:lstStyle/>
          <a:p>
            <a:r>
              <a:rPr lang="en-US" sz="5400">
                <a:solidFill>
                  <a:srgbClr val="37FFAD"/>
                </a:solidFill>
              </a:rPr>
              <a:t>Who </a:t>
            </a:r>
            <a:r>
              <a:rPr lang="en-US" sz="5400">
                <a:solidFill>
                  <a:schemeClr val="bg1">
                    <a:lumMod val="85000"/>
                    <a:lumOff val="15000"/>
                  </a:schemeClr>
                </a:solidFill>
              </a:rPr>
              <a:t>am I?</a:t>
            </a:r>
            <a:endParaRPr lang="en-UA" sz="5400">
              <a:solidFill>
                <a:schemeClr val="bg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B66C225C-E306-5DFF-AFBA-65768179222F}"/>
              </a:ext>
            </a:extLst>
          </p:cNvPr>
          <p:cNvSpPr txBox="1">
            <a:spLocks/>
          </p:cNvSpPr>
          <p:nvPr/>
        </p:nvSpPr>
        <p:spPr>
          <a:xfrm>
            <a:off x="864046" y="2279374"/>
            <a:ext cx="3722944" cy="3521181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sz="3600" b="1" err="1">
                <a:solidFill>
                  <a:schemeClr val="bg1">
                    <a:lumMod val="85000"/>
                    <a:lumOff val="15000"/>
                  </a:schemeClr>
                </a:solidFill>
                <a:latin typeface="Proxima Nova Black" panose="02000506030000020004" pitchFamily="2" charset="0"/>
              </a:rPr>
              <a:t>Florentiu</a:t>
            </a:r>
            <a:r>
              <a:rPr lang="en-US" sz="3600" b="1">
                <a:solidFill>
                  <a:schemeClr val="bg1">
                    <a:lumMod val="85000"/>
                    <a:lumOff val="15000"/>
                  </a:schemeClr>
                </a:solidFill>
                <a:latin typeface="Proxima Nova Black" panose="02000506030000020004" pitchFamily="2" charset="0"/>
              </a:rPr>
              <a:t> Ilie</a:t>
            </a:r>
          </a:p>
          <a:p>
            <a:pPr fontAlgn="auto">
              <a:spcAft>
                <a:spcPts val="0"/>
              </a:spcAft>
            </a:pPr>
            <a:endParaRPr lang="en-US" sz="2800" b="1">
              <a:solidFill>
                <a:schemeClr val="bg1">
                  <a:lumMod val="85000"/>
                  <a:lumOff val="15000"/>
                </a:schemeClr>
              </a:solidFill>
              <a:latin typeface="Proxima Nova Black" panose="02000506030000020004" pitchFamily="2" charset="0"/>
            </a:endParaRPr>
          </a:p>
          <a:p>
            <a:pPr marL="285750" indent="-285750" fontAlgn="auto">
              <a:spcAft>
                <a:spcPts val="0"/>
              </a:spcAft>
              <a:buClr>
                <a:srgbClr val="37FFAD"/>
              </a:buClr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bg1">
                    <a:lumMod val="85000"/>
                    <a:lumOff val="15000"/>
                  </a:schemeClr>
                </a:solidFill>
              </a:rPr>
              <a:t>DevOps Engineer</a:t>
            </a:r>
          </a:p>
          <a:p>
            <a:pPr marL="285750" indent="-285750" fontAlgn="auto">
              <a:spcAft>
                <a:spcPts val="0"/>
              </a:spcAft>
              <a:buClr>
                <a:srgbClr val="37FFAD"/>
              </a:buClr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bg1">
                    <a:lumMod val="85000"/>
                    <a:lumOff val="15000"/>
                  </a:schemeClr>
                </a:solidFill>
              </a:rPr>
              <a:t>Computer Science, </a:t>
            </a:r>
            <a:r>
              <a:rPr lang="en-US" sz="2400" err="1">
                <a:solidFill>
                  <a:schemeClr val="bg1">
                    <a:lumMod val="85000"/>
                    <a:lumOff val="15000"/>
                  </a:schemeClr>
                </a:solidFill>
              </a:rPr>
              <a:t>Politehnica</a:t>
            </a:r>
            <a:r>
              <a:rPr lang="en-US" sz="2400">
                <a:solidFill>
                  <a:schemeClr val="bg1">
                    <a:lumMod val="85000"/>
                    <a:lumOff val="15000"/>
                  </a:schemeClr>
                </a:solidFill>
              </a:rPr>
              <a:t> Timisoara</a:t>
            </a:r>
          </a:p>
          <a:p>
            <a:pPr marL="285750" indent="-285750" fontAlgn="auto">
              <a:spcAft>
                <a:spcPts val="0"/>
              </a:spcAft>
              <a:buClr>
                <a:srgbClr val="37FFAD"/>
              </a:buClr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bg1">
                    <a:lumMod val="85000"/>
                    <a:lumOff val="15000"/>
                  </a:schemeClr>
                </a:solidFill>
              </a:rPr>
              <a:t>Linux enthusiast</a:t>
            </a:r>
          </a:p>
        </p:txBody>
      </p:sp>
      <p:pic>
        <p:nvPicPr>
          <p:cNvPr id="4" name="Picture 3" descr="A person in a yellow shirt&#10;&#10;Description automatically generated">
            <a:extLst>
              <a:ext uri="{FF2B5EF4-FFF2-40B4-BE49-F238E27FC236}">
                <a16:creationId xmlns:a16="http://schemas.microsoft.com/office/drawing/2014/main" id="{1CC1DE48-B791-1B74-B499-5D0D8F4DD3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29033" y="7058370"/>
            <a:ext cx="3236870" cy="323687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1" name="Picture 10" descr="A person with a beard&#10;&#10;Description automatically generated">
            <a:extLst>
              <a:ext uri="{FF2B5EF4-FFF2-40B4-BE49-F238E27FC236}">
                <a16:creationId xmlns:a16="http://schemas.microsoft.com/office/drawing/2014/main" id="{4EA414D0-08F0-1F0D-9339-D5C2F3BEEE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92400" y="1258587"/>
            <a:ext cx="5493582" cy="5667768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F67CC407-A6F4-D036-6BB4-FAAD0402D52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64046" y="5906728"/>
            <a:ext cx="1547056" cy="267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7388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A31CF1-0D56-95A0-09A9-8CD461926B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and green infinity symbol&#10;&#10;Description automatically generated">
            <a:extLst>
              <a:ext uri="{FF2B5EF4-FFF2-40B4-BE49-F238E27FC236}">
                <a16:creationId xmlns:a16="http://schemas.microsoft.com/office/drawing/2014/main" id="{403E41A4-5C87-13E3-F85A-4B8F33FC141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rcRect l="28661" t="37268" r="31872" b="34504"/>
          <a:stretch/>
        </p:blipFill>
        <p:spPr>
          <a:xfrm>
            <a:off x="0" y="0"/>
            <a:ext cx="12219868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D2289C8-4C51-B285-F922-26889C5E9FF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133057" y="4234"/>
            <a:ext cx="12485982" cy="7058370"/>
          </a:xfrm>
          <a:prstGeom prst="rect">
            <a:avLst/>
          </a:prstGeom>
          <a:solidFill>
            <a:srgbClr val="070423">
              <a:alpha val="5080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G"/>
          </a:p>
        </p:txBody>
      </p:sp>
      <p:pic>
        <p:nvPicPr>
          <p:cNvPr id="8" name="Picture 7" descr="A green and black background&#10;&#10;Description automatically generated">
            <a:extLst>
              <a:ext uri="{FF2B5EF4-FFF2-40B4-BE49-F238E27FC236}">
                <a16:creationId xmlns:a16="http://schemas.microsoft.com/office/drawing/2014/main" id="{AFF7EF10-7458-BC55-F715-B0A63212F13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7468" y="0"/>
            <a:ext cx="7772400" cy="61863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BEFC0AD-3BEE-0105-86FB-B945BB3DA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047" y="721554"/>
            <a:ext cx="4671964" cy="819709"/>
          </a:xfrm>
        </p:spPr>
        <p:txBody>
          <a:bodyPr>
            <a:noAutofit/>
          </a:bodyPr>
          <a:lstStyle/>
          <a:p>
            <a:r>
              <a:rPr lang="en-US" sz="5400">
                <a:solidFill>
                  <a:srgbClr val="37FFAD"/>
                </a:solidFill>
              </a:rPr>
              <a:t>CONTENT</a:t>
            </a:r>
            <a:endParaRPr lang="en-UA" sz="5400">
              <a:solidFill>
                <a:schemeClr val="bg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586F815D-4454-A2E7-EDAC-EBF97D1605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776652" y="811053"/>
            <a:ext cx="1547056" cy="267051"/>
          </a:xfrm>
          <a:prstGeom prst="rect">
            <a:avLst/>
          </a:prstGeom>
        </p:spPr>
      </p:pic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C5D1BC55-BA87-2D97-CBE6-993A24236818}"/>
              </a:ext>
            </a:extLst>
          </p:cNvPr>
          <p:cNvSpPr txBox="1">
            <a:spLocks/>
          </p:cNvSpPr>
          <p:nvPr/>
        </p:nvSpPr>
        <p:spPr>
          <a:xfrm>
            <a:off x="1521025" y="1806102"/>
            <a:ext cx="5442888" cy="4549476"/>
          </a:xfrm>
          <a:prstGeom prst="rect">
            <a:avLst/>
          </a:prstGeom>
        </p:spPr>
        <p:txBody>
          <a:bodyPr vert="horz" lIns="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fontAlgn="auto">
              <a:lnSpc>
                <a:spcPct val="150000"/>
              </a:lnSpc>
              <a:spcAft>
                <a:spcPts val="0"/>
              </a:spcAft>
              <a:buClr>
                <a:srgbClr val="37FFAD"/>
              </a:buClr>
              <a:buFont typeface="+mj-lt"/>
              <a:buAutoNum type="arabicPeriod"/>
            </a:pPr>
            <a:r>
              <a:rPr lang="en-US" sz="2000" b="1">
                <a:solidFill>
                  <a:schemeClr val="bg1">
                    <a:lumMod val="85000"/>
                    <a:lumOff val="15000"/>
                  </a:schemeClr>
                </a:solidFill>
                <a:latin typeface="Proxima Nova Black" panose="02000506030000020004" pitchFamily="2" charset="0"/>
              </a:rPr>
              <a:t>WHAT IS ANSIBLE?</a:t>
            </a:r>
          </a:p>
          <a:p>
            <a:pPr marL="457200" indent="-457200" fontAlgn="auto">
              <a:lnSpc>
                <a:spcPct val="150000"/>
              </a:lnSpc>
              <a:spcAft>
                <a:spcPts val="0"/>
              </a:spcAft>
              <a:buClr>
                <a:srgbClr val="37FFAD"/>
              </a:buClr>
              <a:buFont typeface="+mj-lt"/>
              <a:buAutoNum type="arabicPeriod"/>
            </a:pPr>
            <a:r>
              <a:rPr lang="en-US" sz="2000" b="1">
                <a:solidFill>
                  <a:schemeClr val="bg1">
                    <a:lumMod val="85000"/>
                    <a:lumOff val="15000"/>
                  </a:schemeClr>
                </a:solidFill>
                <a:latin typeface="Proxima Nova Black" panose="02000506030000020004" pitchFamily="2" charset="0"/>
              </a:rPr>
              <a:t>HOW TO START</a:t>
            </a:r>
          </a:p>
          <a:p>
            <a:pPr marL="457200" indent="-457200" fontAlgn="auto">
              <a:lnSpc>
                <a:spcPct val="150000"/>
              </a:lnSpc>
              <a:spcAft>
                <a:spcPts val="0"/>
              </a:spcAft>
              <a:buClr>
                <a:srgbClr val="37FFAD"/>
              </a:buClr>
              <a:buFont typeface="+mj-lt"/>
              <a:buAutoNum type="arabicPeriod"/>
            </a:pPr>
            <a:r>
              <a:rPr lang="en-US" sz="2000" b="1">
                <a:solidFill>
                  <a:schemeClr val="bg1">
                    <a:lumMod val="85000"/>
                    <a:lumOff val="15000"/>
                  </a:schemeClr>
                </a:solidFill>
                <a:latin typeface="Proxima Nova Black" panose="02000506030000020004" pitchFamily="2" charset="0"/>
              </a:rPr>
              <a:t>PLAYBOOKS</a:t>
            </a:r>
          </a:p>
          <a:p>
            <a:pPr marL="457200" indent="-457200" fontAlgn="auto">
              <a:lnSpc>
                <a:spcPct val="150000"/>
              </a:lnSpc>
              <a:spcAft>
                <a:spcPts val="0"/>
              </a:spcAft>
              <a:buClr>
                <a:srgbClr val="37FFAD"/>
              </a:buClr>
              <a:buFont typeface="+mj-lt"/>
              <a:buAutoNum type="arabicPeriod"/>
            </a:pPr>
            <a:r>
              <a:rPr lang="en-US" sz="2000" b="1">
                <a:solidFill>
                  <a:schemeClr val="bg1">
                    <a:lumMod val="85000"/>
                    <a:lumOff val="15000"/>
                  </a:schemeClr>
                </a:solidFill>
                <a:latin typeface="Proxima Nova Black" panose="02000506030000020004" pitchFamily="2" charset="0"/>
              </a:rPr>
              <a:t>ROLES</a:t>
            </a:r>
          </a:p>
          <a:p>
            <a:pPr marL="457200" indent="-457200" fontAlgn="auto">
              <a:lnSpc>
                <a:spcPct val="150000"/>
              </a:lnSpc>
              <a:spcAft>
                <a:spcPts val="0"/>
              </a:spcAft>
              <a:buClr>
                <a:srgbClr val="37FFAD"/>
              </a:buClr>
              <a:buFont typeface="+mj-lt"/>
              <a:buAutoNum type="arabicPeriod"/>
            </a:pPr>
            <a:r>
              <a:rPr lang="en-US" sz="2000" b="1">
                <a:solidFill>
                  <a:schemeClr val="bg1">
                    <a:lumMod val="85000"/>
                    <a:lumOff val="15000"/>
                  </a:schemeClr>
                </a:solidFill>
                <a:latin typeface="Proxima Nova Black" panose="02000506030000020004" pitchFamily="2" charset="0"/>
              </a:rPr>
              <a:t>INVENTORY</a:t>
            </a:r>
          </a:p>
          <a:p>
            <a:pPr marL="457200" indent="-457200" fontAlgn="auto">
              <a:lnSpc>
                <a:spcPct val="150000"/>
              </a:lnSpc>
              <a:spcAft>
                <a:spcPts val="0"/>
              </a:spcAft>
              <a:buClr>
                <a:srgbClr val="37FFAD"/>
              </a:buClr>
              <a:buFont typeface="+mj-lt"/>
              <a:buAutoNum type="arabicPeriod"/>
            </a:pPr>
            <a:r>
              <a:rPr lang="en-US" sz="2000" b="1">
                <a:solidFill>
                  <a:schemeClr val="bg1">
                    <a:lumMod val="85000"/>
                    <a:lumOff val="15000"/>
                  </a:schemeClr>
                </a:solidFill>
                <a:latin typeface="Proxima Nova Black" panose="02000506030000020004" pitchFamily="2" charset="0"/>
              </a:rPr>
              <a:t>VARIABLES</a:t>
            </a:r>
          </a:p>
          <a:p>
            <a:pPr marL="457200" indent="-457200" fontAlgn="auto">
              <a:lnSpc>
                <a:spcPct val="150000"/>
              </a:lnSpc>
              <a:spcAft>
                <a:spcPts val="0"/>
              </a:spcAft>
              <a:buClr>
                <a:srgbClr val="37FFAD"/>
              </a:buClr>
              <a:buFont typeface="+mj-lt"/>
              <a:buAutoNum type="arabicPeriod"/>
            </a:pPr>
            <a:r>
              <a:rPr lang="en-US" sz="2000" b="1">
                <a:solidFill>
                  <a:schemeClr val="bg1">
                    <a:lumMod val="85000"/>
                    <a:lumOff val="15000"/>
                  </a:schemeClr>
                </a:solidFill>
                <a:latin typeface="Proxima Nova Black" panose="02000506030000020004" pitchFamily="2" charset="0"/>
              </a:rPr>
              <a:t>TEMPLATES</a:t>
            </a:r>
          </a:p>
          <a:p>
            <a:pPr marL="457200" indent="-457200" fontAlgn="auto">
              <a:lnSpc>
                <a:spcPct val="150000"/>
              </a:lnSpc>
              <a:spcAft>
                <a:spcPts val="0"/>
              </a:spcAft>
              <a:buClr>
                <a:srgbClr val="37FFAD"/>
              </a:buClr>
              <a:buFont typeface="+mj-lt"/>
              <a:buAutoNum type="arabicPeriod"/>
            </a:pPr>
            <a:r>
              <a:rPr lang="en-US" sz="2000" b="1">
                <a:solidFill>
                  <a:schemeClr val="bg1">
                    <a:lumMod val="85000"/>
                    <a:lumOff val="15000"/>
                  </a:schemeClr>
                </a:solidFill>
                <a:latin typeface="Proxima Nova Black" panose="02000506030000020004" pitchFamily="2" charset="0"/>
              </a:rPr>
              <a:t>ENTERPRISE TOOLS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58F180E-2E60-C870-D8B2-6D6123EF9329}"/>
              </a:ext>
            </a:extLst>
          </p:cNvPr>
          <p:cNvSpPr/>
          <p:nvPr/>
        </p:nvSpPr>
        <p:spPr>
          <a:xfrm>
            <a:off x="877299" y="1925238"/>
            <a:ext cx="45719" cy="5502328"/>
          </a:xfrm>
          <a:prstGeom prst="rect">
            <a:avLst/>
          </a:prstGeom>
          <a:solidFill>
            <a:srgbClr val="37FFA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G"/>
          </a:p>
        </p:txBody>
      </p:sp>
    </p:spTree>
    <p:extLst>
      <p:ext uri="{BB962C8B-B14F-4D97-AF65-F5344CB8AC3E}">
        <p14:creationId xmlns:p14="http://schemas.microsoft.com/office/powerpoint/2010/main" val="26916853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ue and green infinity symbol&#10;&#10;Description automatically generated">
            <a:extLst>
              <a:ext uri="{FF2B5EF4-FFF2-40B4-BE49-F238E27FC236}">
                <a16:creationId xmlns:a16="http://schemas.microsoft.com/office/drawing/2014/main" id="{F2078316-CAB2-E32F-6D52-E6FE86C3A22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 l="30658" t="33377" r="30391" b="38992"/>
          <a:stretch/>
        </p:blipFill>
        <p:spPr>
          <a:xfrm>
            <a:off x="-100417" y="1"/>
            <a:ext cx="12320285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5FECE90-0FCB-C0E0-3312-1D0F9EF103D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219867" cy="6858000"/>
          </a:xfrm>
          <a:prstGeom prst="rect">
            <a:avLst/>
          </a:prstGeom>
          <a:solidFill>
            <a:srgbClr val="070423">
              <a:alpha val="6291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G"/>
          </a:p>
        </p:txBody>
      </p:sp>
      <p:pic>
        <p:nvPicPr>
          <p:cNvPr id="8" name="Picture 7" descr="A green and black background&#10;&#10;Description automatically generated">
            <a:extLst>
              <a:ext uri="{FF2B5EF4-FFF2-40B4-BE49-F238E27FC236}">
                <a16:creationId xmlns:a16="http://schemas.microsoft.com/office/drawing/2014/main" id="{2B5B70CB-8CE5-BD02-87FA-DF0B72AFDA2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7468" y="0"/>
            <a:ext cx="7772400" cy="6186349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1DDF69E1-79B0-1F9E-3C06-45FE8FD7C402}"/>
              </a:ext>
            </a:extLst>
          </p:cNvPr>
          <p:cNvSpPr txBox="1">
            <a:spLocks/>
          </p:cNvSpPr>
          <p:nvPr/>
        </p:nvSpPr>
        <p:spPr>
          <a:xfrm>
            <a:off x="8177348" y="721554"/>
            <a:ext cx="3302219" cy="513390"/>
          </a:xfrm>
          <a:prstGeom prst="rect">
            <a:avLst/>
          </a:prstGeom>
        </p:spPr>
        <p:txBody>
          <a:bodyPr anchor="t">
            <a:noAutofit/>
          </a:bodyPr>
          <a:lstStyle>
            <a:lvl1pPr algn="l" defTabSz="914400" rtl="0" eaLnBrk="1" latinLnBrk="0" hangingPunct="1">
              <a:lnSpc>
                <a:spcPts val="10500"/>
              </a:lnSpc>
              <a:spcBef>
                <a:spcPct val="0"/>
              </a:spcBef>
              <a:buNone/>
              <a:defRPr sz="15000" kern="1200">
                <a:solidFill>
                  <a:schemeClr val="tx1"/>
                </a:solidFill>
                <a:latin typeface="Proxima Nova Black" panose="02000506030000020004" pitchFamily="50" charset="0"/>
                <a:ea typeface="+mj-ea"/>
                <a:cs typeface="+mj-cs"/>
              </a:defRPr>
            </a:lvl1pPr>
          </a:lstStyle>
          <a:p>
            <a:pPr algn="r" fontAlgn="auto">
              <a:lnSpc>
                <a:spcPct val="70000"/>
              </a:lnSpc>
              <a:spcAft>
                <a:spcPts val="0"/>
              </a:spcAft>
            </a:pPr>
            <a:r>
              <a:rPr lang="en-US" sz="2000" b="1" cap="all">
                <a:solidFill>
                  <a:schemeClr val="bg1"/>
                </a:solidFill>
                <a:latin typeface="Proxima Nova Black" panose="02000506030000020004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|    DEVOPS NIGHTS </a:t>
            </a:r>
            <a:endParaRPr lang="en-RO" sz="2000" b="1" cap="all">
              <a:solidFill>
                <a:schemeClr val="bg1"/>
              </a:solidFill>
              <a:latin typeface="Proxima Nova Black" panose="02000506030000020004" pitchFamily="2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2" name="Title 5">
            <a:extLst>
              <a:ext uri="{FF2B5EF4-FFF2-40B4-BE49-F238E27FC236}">
                <a16:creationId xmlns:a16="http://schemas.microsoft.com/office/drawing/2014/main" id="{8ACB2239-7077-F2FC-9BCD-37F8C0C7E55B}"/>
              </a:ext>
            </a:extLst>
          </p:cNvPr>
          <p:cNvSpPr txBox="1">
            <a:spLocks/>
          </p:cNvSpPr>
          <p:nvPr/>
        </p:nvSpPr>
        <p:spPr>
          <a:xfrm>
            <a:off x="-452785" y="5461659"/>
            <a:ext cx="8069813" cy="132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500"/>
              <a:buFont typeface="Proxima Nova Extrabold"/>
              <a:buNone/>
              <a:defRPr sz="12500" b="0" i="0" u="none" strike="noStrike" cap="none">
                <a:solidFill>
                  <a:schemeClr val="lt1"/>
                </a:solidFill>
                <a:latin typeface="Proxima Nova Black" panose="02000506030000020004" pitchFamily="2" charset="0"/>
                <a:ea typeface="Proxima Nova Black" panose="02000506030000020004" pitchFamily="2" charset="0"/>
                <a:cs typeface="Proxima Nova Black" panose="02000506030000020004" pitchFamily="2" charset="0"/>
                <a:sym typeface="Proxima Nova Extrabold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fontAlgn="auto"/>
            <a:r>
              <a:rPr lang="en-US" sz="23000" kern="1200">
                <a:ln w="31750">
                  <a:solidFill>
                    <a:srgbClr val="37FFAD"/>
                  </a:solidFill>
                </a:ln>
                <a:noFill/>
              </a:rPr>
              <a:t>0</a:t>
            </a:r>
            <a:r>
              <a:rPr lang="bg-BG" sz="23000" kern="1200">
                <a:ln w="31750">
                  <a:solidFill>
                    <a:srgbClr val="37FFAD"/>
                  </a:solidFill>
                </a:ln>
                <a:noFill/>
              </a:rPr>
              <a:t>1.</a:t>
            </a:r>
            <a:endParaRPr lang="en-RO" sz="23000" kern="1200">
              <a:ln w="31750">
                <a:solidFill>
                  <a:srgbClr val="37FFAD"/>
                </a:solidFill>
              </a:ln>
              <a:noFill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3B4C7C-4A12-4DA6-CEA7-CB7C733053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400" y="713077"/>
            <a:ext cx="1163182" cy="198965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F66CFAE9-5649-6575-D7C1-7C58DB3FF4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1499" y="3031852"/>
            <a:ext cx="11216106" cy="1322755"/>
          </a:xfrm>
        </p:spPr>
        <p:txBody>
          <a:bodyPr anchor="ctr"/>
          <a:lstStyle/>
          <a:p>
            <a:pPr>
              <a:lnSpc>
                <a:spcPct val="80000"/>
              </a:lnSpc>
            </a:pPr>
            <a:r>
              <a:rPr lang="en-US" sz="8800" kern="1200">
                <a:latin typeface="Proxima Nova Black" panose="02000506030000020004" pitchFamily="2" charset="0"/>
              </a:rPr>
              <a:t>WHAT IS </a:t>
            </a:r>
            <a:br>
              <a:rPr lang="en-US" sz="8800" kern="1200">
                <a:latin typeface="Proxima Nova Black" panose="02000506030000020004" pitchFamily="2" charset="0"/>
              </a:rPr>
            </a:br>
            <a:r>
              <a:rPr lang="en-US" sz="8800" kern="1200">
                <a:latin typeface="Proxima Nova Black" panose="02000506030000020004" pitchFamily="2" charset="0"/>
              </a:rPr>
              <a:t>ANSIBLE?</a:t>
            </a:r>
            <a:endParaRPr lang="en-RO" sz="8800" kern="1200">
              <a:latin typeface="Proxima Nova Black" panose="0200050603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57990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blue infinity symbol on a black background&#10;&#10;Description automatically generated">
            <a:extLst>
              <a:ext uri="{FF2B5EF4-FFF2-40B4-BE49-F238E27FC236}">
                <a16:creationId xmlns:a16="http://schemas.microsoft.com/office/drawing/2014/main" id="{F3DC067B-FC4C-014F-903B-EE1125331CD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6819401" y="-1846751"/>
            <a:ext cx="7065818" cy="4785469"/>
          </a:xfrm>
          <a:prstGeom prst="rect">
            <a:avLst/>
          </a:prstGeom>
        </p:spPr>
      </p:pic>
      <p:pic>
        <p:nvPicPr>
          <p:cNvPr id="3" name="Picture 2" descr="A green and black background&#10;&#10;Description automatically generated">
            <a:extLst>
              <a:ext uri="{FF2B5EF4-FFF2-40B4-BE49-F238E27FC236}">
                <a16:creationId xmlns:a16="http://schemas.microsoft.com/office/drawing/2014/main" id="{6B810DFD-60DD-8EC4-DF6D-9B038F467C7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6190" y="-14150"/>
            <a:ext cx="7772400" cy="61863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4F18864-49DF-728D-3F08-6143A158FB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112B53"/>
                </a:solidFill>
              </a:rPr>
              <a:t>WHAT IS ANSIBLE?</a:t>
            </a:r>
            <a:endParaRPr lang="en-RO">
              <a:solidFill>
                <a:srgbClr val="112B53"/>
              </a:solidFill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481AC26-CCF3-CE5F-D8DD-7CE147101BAD}"/>
              </a:ext>
            </a:extLst>
          </p:cNvPr>
          <p:cNvSpPr txBox="1">
            <a:spLocks/>
          </p:cNvSpPr>
          <p:nvPr/>
        </p:nvSpPr>
        <p:spPr>
          <a:xfrm>
            <a:off x="1676398" y="1812259"/>
            <a:ext cx="4859977" cy="685800"/>
          </a:xfrm>
          <a:prstGeom prst="rect">
            <a:avLst/>
          </a:prstGeom>
        </p:spPr>
        <p:txBody>
          <a:bodyPr l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80000"/>
              </a:lnSpc>
              <a:spcAft>
                <a:spcPts val="0"/>
              </a:spcAft>
            </a:pPr>
            <a:r>
              <a:rPr lang="en-US" sz="1800">
                <a:solidFill>
                  <a:srgbClr val="1F2328"/>
                </a:solidFill>
                <a:latin typeface="+mn-lt"/>
              </a:rPr>
              <a:t>Open-source automation tool, or platform, </a:t>
            </a:r>
          </a:p>
          <a:p>
            <a:pPr fontAlgn="auto">
              <a:lnSpc>
                <a:spcPct val="80000"/>
              </a:lnSpc>
              <a:spcAft>
                <a:spcPts val="0"/>
              </a:spcAft>
            </a:pPr>
            <a:r>
              <a:rPr lang="en-US" sz="1800">
                <a:solidFill>
                  <a:srgbClr val="1F2328"/>
                </a:solidFill>
                <a:latin typeface="+mn-lt"/>
              </a:rPr>
              <a:t>used for IT tasks</a:t>
            </a:r>
          </a:p>
        </p:txBody>
      </p:sp>
      <p:pic>
        <p:nvPicPr>
          <p:cNvPr id="18" name="Picture 17" descr="A black circle with a white letter in it&#10;&#10;Description automatically generated">
            <a:extLst>
              <a:ext uri="{FF2B5EF4-FFF2-40B4-BE49-F238E27FC236}">
                <a16:creationId xmlns:a16="http://schemas.microsoft.com/office/drawing/2014/main" id="{9F3F965D-248D-DAE8-0A6E-67F4A29C7D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1752509"/>
            <a:ext cx="637235" cy="640080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3DECA30-309B-33CF-8BC0-2E048B7BB1CE}"/>
              </a:ext>
            </a:extLst>
          </p:cNvPr>
          <p:cNvSpPr txBox="1">
            <a:spLocks/>
          </p:cNvSpPr>
          <p:nvPr/>
        </p:nvSpPr>
        <p:spPr>
          <a:xfrm>
            <a:off x="685799" y="3027680"/>
            <a:ext cx="10930709" cy="3144519"/>
          </a:xfrm>
          <a:prstGeom prst="rect">
            <a:avLst/>
          </a:prstGeom>
        </p:spPr>
        <p:txBody>
          <a:bodyPr l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sz="1800" b="1">
                <a:solidFill>
                  <a:srgbClr val="1F2328"/>
                </a:solidFill>
                <a:latin typeface="+mn-lt"/>
              </a:rPr>
              <a:t>Free</a:t>
            </a:r>
            <a:r>
              <a:rPr lang="en-US" sz="1800">
                <a:solidFill>
                  <a:srgbClr val="1F2328"/>
                </a:solidFill>
                <a:latin typeface="+mn-lt"/>
              </a:rPr>
              <a:t>: Ansible is an open-source tool</a:t>
            </a:r>
          </a:p>
          <a:p>
            <a:pPr fontAlgn="auto">
              <a:spcAft>
                <a:spcPts val="0"/>
              </a:spcAft>
            </a:pPr>
            <a:r>
              <a:rPr lang="en-US" sz="1800" b="1">
                <a:solidFill>
                  <a:srgbClr val="1F2328"/>
                </a:solidFill>
                <a:latin typeface="+mn-lt"/>
              </a:rPr>
              <a:t>Simple to use</a:t>
            </a:r>
            <a:r>
              <a:rPr lang="en-US" sz="1800">
                <a:solidFill>
                  <a:srgbClr val="1F2328"/>
                </a:solidFill>
                <a:latin typeface="+mn-lt"/>
              </a:rPr>
              <a:t>: No special coding skills are necessary to use Ansible’s playbooks</a:t>
            </a:r>
          </a:p>
          <a:p>
            <a:pPr fontAlgn="auto">
              <a:spcAft>
                <a:spcPts val="0"/>
              </a:spcAft>
            </a:pPr>
            <a:r>
              <a:rPr lang="en-US" sz="1800" b="1">
                <a:solidFill>
                  <a:srgbClr val="1F2328"/>
                </a:solidFill>
                <a:latin typeface="+mn-lt"/>
              </a:rPr>
              <a:t>Powerful</a:t>
            </a:r>
            <a:r>
              <a:rPr lang="en-US" sz="1800">
                <a:solidFill>
                  <a:srgbClr val="1F2328"/>
                </a:solidFill>
                <a:latin typeface="+mn-lt"/>
              </a:rPr>
              <a:t>: Ansible lets you model even highly complex IT workflows</a:t>
            </a:r>
          </a:p>
          <a:p>
            <a:pPr fontAlgn="auto">
              <a:spcAft>
                <a:spcPts val="0"/>
              </a:spcAft>
            </a:pPr>
            <a:r>
              <a:rPr lang="en-US" sz="1800" b="1">
                <a:solidFill>
                  <a:srgbClr val="1F2328"/>
                </a:solidFill>
                <a:latin typeface="+mn-lt"/>
              </a:rPr>
              <a:t>Flexible</a:t>
            </a:r>
            <a:r>
              <a:rPr lang="en-US" sz="1800">
                <a:solidFill>
                  <a:srgbClr val="1F2328"/>
                </a:solidFill>
                <a:latin typeface="+mn-lt"/>
              </a:rPr>
              <a:t>: You can orchestrate the entire application environment </a:t>
            </a:r>
          </a:p>
          <a:p>
            <a:pPr fontAlgn="auto">
              <a:spcAft>
                <a:spcPts val="0"/>
              </a:spcAft>
            </a:pPr>
            <a:r>
              <a:rPr lang="en-US" sz="1800" b="1">
                <a:solidFill>
                  <a:srgbClr val="1F2328"/>
                </a:solidFill>
                <a:latin typeface="+mn-lt"/>
              </a:rPr>
              <a:t>Agentless</a:t>
            </a:r>
            <a:r>
              <a:rPr lang="en-US" sz="1800">
                <a:solidFill>
                  <a:srgbClr val="1F2328"/>
                </a:solidFill>
                <a:latin typeface="+mn-lt"/>
              </a:rPr>
              <a:t>: You don’t need to install any other software</a:t>
            </a:r>
          </a:p>
          <a:p>
            <a:pPr fontAlgn="auto">
              <a:spcAft>
                <a:spcPts val="0"/>
              </a:spcAft>
            </a:pPr>
            <a:r>
              <a:rPr lang="en-US" sz="1800" b="1">
                <a:solidFill>
                  <a:srgbClr val="1F2328"/>
                </a:solidFill>
                <a:latin typeface="+mn-lt"/>
              </a:rPr>
              <a:t>Efficient</a:t>
            </a:r>
            <a:r>
              <a:rPr lang="en-US" sz="1800">
                <a:solidFill>
                  <a:srgbClr val="1F2328"/>
                </a:solidFill>
                <a:latin typeface="+mn-lt"/>
              </a:rPr>
              <a:t>: More room for application resources on your server because no extra packages are needed</a:t>
            </a:r>
          </a:p>
        </p:txBody>
      </p:sp>
    </p:spTree>
    <p:extLst>
      <p:ext uri="{BB962C8B-B14F-4D97-AF65-F5344CB8AC3E}">
        <p14:creationId xmlns:p14="http://schemas.microsoft.com/office/powerpoint/2010/main" val="6815204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38B487-DD5E-C5DA-F93B-FCEE519351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ue and green infinity symbol&#10;&#10;Description automatically generated">
            <a:extLst>
              <a:ext uri="{FF2B5EF4-FFF2-40B4-BE49-F238E27FC236}">
                <a16:creationId xmlns:a16="http://schemas.microsoft.com/office/drawing/2014/main" id="{3C03AE86-CF84-5264-A9DD-2C53043982C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 l="30658" t="33377" r="30391" b="38992"/>
          <a:stretch/>
        </p:blipFill>
        <p:spPr>
          <a:xfrm>
            <a:off x="-100417" y="1"/>
            <a:ext cx="12320285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BCE71D4-A497-158D-AC13-8B2E348C7CF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219867" cy="6858000"/>
          </a:xfrm>
          <a:prstGeom prst="rect">
            <a:avLst/>
          </a:prstGeom>
          <a:solidFill>
            <a:srgbClr val="070423">
              <a:alpha val="6291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G"/>
          </a:p>
        </p:txBody>
      </p:sp>
      <p:pic>
        <p:nvPicPr>
          <p:cNvPr id="8" name="Picture 7" descr="A green and black background&#10;&#10;Description automatically generated">
            <a:extLst>
              <a:ext uri="{FF2B5EF4-FFF2-40B4-BE49-F238E27FC236}">
                <a16:creationId xmlns:a16="http://schemas.microsoft.com/office/drawing/2014/main" id="{9B6BC39A-A692-7728-DE5B-13017144C52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7468" y="0"/>
            <a:ext cx="7772400" cy="6186349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265AB850-9DD8-E1D9-F2DF-131F23244DBE}"/>
              </a:ext>
            </a:extLst>
          </p:cNvPr>
          <p:cNvSpPr txBox="1">
            <a:spLocks/>
          </p:cNvSpPr>
          <p:nvPr/>
        </p:nvSpPr>
        <p:spPr>
          <a:xfrm>
            <a:off x="8177348" y="721554"/>
            <a:ext cx="3302219" cy="513390"/>
          </a:xfrm>
          <a:prstGeom prst="rect">
            <a:avLst/>
          </a:prstGeom>
        </p:spPr>
        <p:txBody>
          <a:bodyPr anchor="t">
            <a:noAutofit/>
          </a:bodyPr>
          <a:lstStyle>
            <a:lvl1pPr algn="l" defTabSz="914400" rtl="0" eaLnBrk="1" latinLnBrk="0" hangingPunct="1">
              <a:lnSpc>
                <a:spcPts val="10500"/>
              </a:lnSpc>
              <a:spcBef>
                <a:spcPct val="0"/>
              </a:spcBef>
              <a:buNone/>
              <a:defRPr sz="15000" kern="1200">
                <a:solidFill>
                  <a:schemeClr val="tx1"/>
                </a:solidFill>
                <a:latin typeface="Proxima Nova Black" panose="02000506030000020004" pitchFamily="50" charset="0"/>
                <a:ea typeface="+mj-ea"/>
                <a:cs typeface="+mj-cs"/>
              </a:defRPr>
            </a:lvl1pPr>
          </a:lstStyle>
          <a:p>
            <a:pPr algn="r" fontAlgn="auto">
              <a:lnSpc>
                <a:spcPct val="70000"/>
              </a:lnSpc>
              <a:spcAft>
                <a:spcPts val="0"/>
              </a:spcAft>
            </a:pPr>
            <a:r>
              <a:rPr lang="en-US" sz="2000" b="1" cap="all">
                <a:solidFill>
                  <a:schemeClr val="bg1"/>
                </a:solidFill>
                <a:latin typeface="Proxima Nova Black" panose="02000506030000020004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|    DEVOPS NIGHTS </a:t>
            </a:r>
            <a:endParaRPr lang="en-RO" sz="2000" b="1" cap="all">
              <a:solidFill>
                <a:schemeClr val="bg1"/>
              </a:solidFill>
              <a:latin typeface="Proxima Nova Black" panose="02000506030000020004" pitchFamily="2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2" name="Title 5">
            <a:extLst>
              <a:ext uri="{FF2B5EF4-FFF2-40B4-BE49-F238E27FC236}">
                <a16:creationId xmlns:a16="http://schemas.microsoft.com/office/drawing/2014/main" id="{8366BDB9-49C0-7CF3-DFF8-5A5E409B265F}"/>
              </a:ext>
            </a:extLst>
          </p:cNvPr>
          <p:cNvSpPr txBox="1">
            <a:spLocks/>
          </p:cNvSpPr>
          <p:nvPr/>
        </p:nvSpPr>
        <p:spPr>
          <a:xfrm>
            <a:off x="-452785" y="5461659"/>
            <a:ext cx="8069813" cy="132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500"/>
              <a:buFont typeface="Proxima Nova Extrabold"/>
              <a:buNone/>
              <a:defRPr sz="12500" b="0" i="0" u="none" strike="noStrike" cap="none">
                <a:solidFill>
                  <a:schemeClr val="lt1"/>
                </a:solidFill>
                <a:latin typeface="Proxima Nova Black" panose="02000506030000020004" pitchFamily="2" charset="0"/>
                <a:ea typeface="Proxima Nova Black" panose="02000506030000020004" pitchFamily="2" charset="0"/>
                <a:cs typeface="Proxima Nova Black" panose="02000506030000020004" pitchFamily="2" charset="0"/>
                <a:sym typeface="Proxima Nova Extrabold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fontAlgn="auto"/>
            <a:r>
              <a:rPr lang="en-US" sz="23000" kern="1200">
                <a:ln w="31750">
                  <a:solidFill>
                    <a:srgbClr val="37FFAD"/>
                  </a:solidFill>
                </a:ln>
                <a:noFill/>
              </a:rPr>
              <a:t>02</a:t>
            </a:r>
            <a:r>
              <a:rPr lang="bg-BG" sz="23000" kern="1200">
                <a:ln w="31750">
                  <a:solidFill>
                    <a:srgbClr val="37FFAD"/>
                  </a:solidFill>
                </a:ln>
                <a:noFill/>
              </a:rPr>
              <a:t>.</a:t>
            </a:r>
            <a:endParaRPr lang="en-RO" sz="23000" kern="1200">
              <a:ln w="31750">
                <a:solidFill>
                  <a:srgbClr val="37FFAD"/>
                </a:solidFill>
              </a:ln>
              <a:noFill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C70E60-3301-F1A0-8543-E2E1038EE7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400" y="713077"/>
            <a:ext cx="1163182" cy="198965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9BCABA0E-FCDC-3492-3D13-3776591F9D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1499" y="3031852"/>
            <a:ext cx="11216106" cy="1322755"/>
          </a:xfrm>
        </p:spPr>
        <p:txBody>
          <a:bodyPr anchor="ctr"/>
          <a:lstStyle/>
          <a:p>
            <a:pPr>
              <a:lnSpc>
                <a:spcPct val="80000"/>
              </a:lnSpc>
            </a:pPr>
            <a:r>
              <a:rPr lang="en-US" sz="8800" kern="1200">
                <a:latin typeface="Proxima Nova Black" panose="02000506030000020004" pitchFamily="2" charset="0"/>
              </a:rPr>
              <a:t>HOW TO</a:t>
            </a:r>
            <a:br>
              <a:rPr lang="en-US" sz="8800" kern="1200">
                <a:latin typeface="Proxima Nova Black" panose="02000506030000020004" pitchFamily="2" charset="0"/>
              </a:rPr>
            </a:br>
            <a:r>
              <a:rPr lang="en-US" sz="8800" kern="1200">
                <a:latin typeface="Proxima Nova Black" panose="02000506030000020004" pitchFamily="2" charset="0"/>
              </a:rPr>
              <a:t>START?</a:t>
            </a:r>
            <a:endParaRPr lang="en-RO" sz="8800" kern="1200">
              <a:latin typeface="Proxima Nova Black" panose="0200050603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18812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infinity symbol on a black background&#10;&#10;Description automatically generated">
            <a:extLst>
              <a:ext uri="{FF2B5EF4-FFF2-40B4-BE49-F238E27FC236}">
                <a16:creationId xmlns:a16="http://schemas.microsoft.com/office/drawing/2014/main" id="{EE60882A-310D-894F-DE2F-7CB3FD835FC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6819401" y="-2412805"/>
            <a:ext cx="7065818" cy="4785469"/>
          </a:xfrm>
          <a:prstGeom prst="rect">
            <a:avLst/>
          </a:prstGeom>
        </p:spPr>
      </p:pic>
      <p:pic>
        <p:nvPicPr>
          <p:cNvPr id="4" name="Picture 3" descr="A green and black background&#10;&#10;Description automatically generated">
            <a:extLst>
              <a:ext uri="{FF2B5EF4-FFF2-40B4-BE49-F238E27FC236}">
                <a16:creationId xmlns:a16="http://schemas.microsoft.com/office/drawing/2014/main" id="{C373A4C1-642E-2927-FFC6-3D4E7980EC4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6190" y="-14150"/>
            <a:ext cx="7772400" cy="61863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4F18864-49DF-728D-3F08-6143A158FB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112B53"/>
                </a:solidFill>
              </a:rPr>
              <a:t>HOW TO START</a:t>
            </a:r>
            <a:endParaRPr lang="en-RO">
              <a:solidFill>
                <a:srgbClr val="112B53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E747A9E-8FA7-75D8-D2ED-36252F4B6DB1}"/>
              </a:ext>
            </a:extLst>
          </p:cNvPr>
          <p:cNvSpPr txBox="1">
            <a:spLocks/>
          </p:cNvSpPr>
          <p:nvPr/>
        </p:nvSpPr>
        <p:spPr>
          <a:xfrm>
            <a:off x="685800" y="1549400"/>
            <a:ext cx="11041380" cy="4912360"/>
          </a:xfrm>
          <a:prstGeom prst="rect">
            <a:avLst/>
          </a:prstGeom>
        </p:spPr>
        <p:txBody>
          <a:bodyPr l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 rtl="0" fontAlgn="base">
              <a:spcBef>
                <a:spcPts val="0"/>
              </a:spcBef>
              <a:spcAft>
                <a:spcPts val="0"/>
              </a:spcAft>
            </a:pPr>
            <a:r>
              <a:rPr lang="en-US" b="0" i="0" strike="noStrike">
                <a:effectLst/>
                <a:latin typeface="+mj-lt"/>
              </a:rPr>
              <a:t>PACKAGE INSTALLATION:</a:t>
            </a:r>
            <a:endParaRPr lang="en-US" b="0" i="0" u="none" strike="noStrike">
              <a:effectLst/>
              <a:latin typeface="+mn-lt"/>
            </a:endParaRPr>
          </a:p>
          <a:p>
            <a:pPr marL="381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>
                <a:effectLst/>
                <a:latin typeface="+mn-lt"/>
              </a:rPr>
              <a:t> Install package on central server (ex: stepping stone, bastion host): python, python-pip, ansible</a:t>
            </a:r>
          </a:p>
          <a:p>
            <a:pPr marL="38100" rtl="0" fontAlgn="base">
              <a:spcBef>
                <a:spcPts val="48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>
                <a:effectLst/>
                <a:latin typeface="+mn-lt"/>
              </a:rPr>
              <a:t> Use pip to install modules for python &amp; ansible</a:t>
            </a:r>
          </a:p>
          <a:p>
            <a:pPr marL="38100" rtl="0" fontAlgn="base">
              <a:spcBef>
                <a:spcPts val="48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800">
              <a:latin typeface="+mn-lt"/>
            </a:endParaRPr>
          </a:p>
          <a:p>
            <a:pPr marL="38100" rtl="0" fontAlgn="base">
              <a:spcBef>
                <a:spcPts val="480"/>
              </a:spcBef>
              <a:spcAft>
                <a:spcPts val="0"/>
              </a:spcAft>
            </a:pPr>
            <a:r>
              <a:rPr lang="en-US" b="0" i="0" strike="noStrike">
                <a:effectLst/>
                <a:latin typeface="+mj-lt"/>
              </a:rPr>
              <a:t>CONFIGURATION</a:t>
            </a:r>
          </a:p>
          <a:p>
            <a:pPr marL="38100" rtl="0" fontAlgn="base">
              <a:spcBef>
                <a:spcPts val="48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>
                <a:effectLst/>
                <a:latin typeface="+mn-lt"/>
              </a:rPr>
              <a:t> /</a:t>
            </a:r>
            <a:r>
              <a:rPr lang="en-US" sz="1800" b="0" i="0" u="none" strike="noStrike" err="1">
                <a:effectLst/>
                <a:latin typeface="+mn-lt"/>
              </a:rPr>
              <a:t>etc</a:t>
            </a:r>
            <a:r>
              <a:rPr lang="en-US" sz="1800" b="0" i="0" u="none" strike="noStrike">
                <a:effectLst/>
                <a:latin typeface="+mn-lt"/>
              </a:rPr>
              <a:t>/ansible/</a:t>
            </a:r>
            <a:r>
              <a:rPr lang="en-US" sz="1800" b="0" i="0" u="none" strike="noStrike" err="1">
                <a:effectLst/>
                <a:latin typeface="+mn-lt"/>
              </a:rPr>
              <a:t>ansible.cfg</a:t>
            </a:r>
            <a:endParaRPr lang="en-US" sz="1800" b="0" i="0" u="none" strike="noStrike">
              <a:effectLst/>
              <a:latin typeface="+mn-lt"/>
            </a:endParaRPr>
          </a:p>
          <a:p>
            <a:pPr marL="38100" rtl="0" fontAlgn="base">
              <a:spcBef>
                <a:spcPts val="48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>
                <a:latin typeface="+mn-lt"/>
              </a:rPr>
              <a:t> /</a:t>
            </a:r>
            <a:r>
              <a:rPr lang="en-US" sz="1800" err="1">
                <a:latin typeface="+mn-lt"/>
              </a:rPr>
              <a:t>etc</a:t>
            </a:r>
            <a:r>
              <a:rPr lang="en-US" sz="1800">
                <a:latin typeface="+mn-lt"/>
              </a:rPr>
              <a:t>/ansible/inventory or /</a:t>
            </a:r>
            <a:r>
              <a:rPr lang="en-US" sz="1800" err="1">
                <a:latin typeface="+mn-lt"/>
              </a:rPr>
              <a:t>etc</a:t>
            </a:r>
            <a:r>
              <a:rPr lang="en-US" sz="1800">
                <a:latin typeface="+mn-lt"/>
              </a:rPr>
              <a:t>/ansible/hosts/inventory</a:t>
            </a:r>
            <a:endParaRPr lang="en-US" sz="1800" b="0" i="0" u="none" strike="noStrike">
              <a:effectLst/>
              <a:latin typeface="+mn-lt"/>
            </a:endParaRPr>
          </a:p>
          <a:p>
            <a:pPr marL="38100" rtl="0" fontAlgn="base">
              <a:spcBef>
                <a:spcPts val="48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800">
              <a:latin typeface="+mn-lt"/>
            </a:endParaRPr>
          </a:p>
          <a:p>
            <a:pPr marL="38100" rtl="0" fontAlgn="base">
              <a:spcBef>
                <a:spcPts val="480"/>
              </a:spcBef>
              <a:spcAft>
                <a:spcPts val="0"/>
              </a:spcAft>
            </a:pPr>
            <a:r>
              <a:rPr lang="en-US" b="0" i="0" strike="noStrike">
                <a:effectLst/>
                <a:latin typeface="+mj-lt"/>
              </a:rPr>
              <a:t>COMMANDS:</a:t>
            </a:r>
          </a:p>
          <a:p>
            <a:pPr marL="38100" rtl="0" fontAlgn="base">
              <a:spcBef>
                <a:spcPts val="48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1" i="0" u="none" strike="noStrike">
                <a:effectLst/>
                <a:latin typeface="+mn-lt"/>
              </a:rPr>
              <a:t> Ad-hoc: </a:t>
            </a:r>
            <a:r>
              <a:rPr lang="en-US" sz="1800" b="0" i="0" u="none" strike="noStrike">
                <a:effectLst/>
                <a:latin typeface="+mn-lt"/>
              </a:rPr>
              <a:t>ansible test -m shell -a "</a:t>
            </a:r>
            <a:r>
              <a:rPr lang="en-US" sz="1800" b="0" i="0" u="none" strike="noStrike" err="1">
                <a:effectLst/>
                <a:latin typeface="+mn-lt"/>
              </a:rPr>
              <a:t>uname</a:t>
            </a:r>
            <a:r>
              <a:rPr lang="en-US" sz="1800" b="0" i="0" u="none" strike="noStrike">
                <a:effectLst/>
                <a:latin typeface="+mn-lt"/>
              </a:rPr>
              <a:t> -a“</a:t>
            </a:r>
            <a:endParaRPr lang="en-US" sz="1800">
              <a:latin typeface="+mn-lt"/>
            </a:endParaRPr>
          </a:p>
          <a:p>
            <a:pPr marL="38100" rtl="0" fontAlgn="base">
              <a:spcBef>
                <a:spcPts val="48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1" i="0" u="none" strike="noStrike">
                <a:effectLst/>
                <a:latin typeface="+mn-lt"/>
              </a:rPr>
              <a:t> Run a playbook: </a:t>
            </a:r>
            <a:r>
              <a:rPr lang="en-US" sz="1800" b="0" i="0" u="none" strike="noStrike">
                <a:effectLst/>
                <a:latin typeface="+mn-lt"/>
              </a:rPr>
              <a:t>ansible-playbook play123.yml -e "target=test“</a:t>
            </a:r>
          </a:p>
          <a:p>
            <a:pPr marL="38100" rtl="0" fontAlgn="base">
              <a:spcBef>
                <a:spcPts val="48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1" i="0" u="none" strike="noStrike">
                <a:effectLst/>
                <a:latin typeface="+mn-lt"/>
              </a:rPr>
              <a:t> Download a community role: </a:t>
            </a:r>
            <a:r>
              <a:rPr lang="en-US" sz="1800" b="0" i="0" u="none" strike="noStrike">
                <a:effectLst/>
                <a:latin typeface="+mn-lt"/>
              </a:rPr>
              <a:t>ansible-galaxy install </a:t>
            </a:r>
            <a:r>
              <a:rPr lang="en-US" sz="1800" b="0" i="0" u="none" strike="noStrike" err="1">
                <a:effectLst/>
                <a:latin typeface="+mn-lt"/>
              </a:rPr>
              <a:t>thedumbtechguy.ping</a:t>
            </a:r>
            <a:endParaRPr lang="en-US" sz="1800">
              <a:latin typeface="+mn-lt"/>
            </a:endParaRPr>
          </a:p>
          <a:p>
            <a:pPr marL="38100" rtl="0" fontAlgn="base">
              <a:spcBef>
                <a:spcPts val="48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1" i="0" u="none" strike="noStrike">
                <a:effectLst/>
                <a:latin typeface="+mn-lt"/>
              </a:rPr>
              <a:t> Check documentation: </a:t>
            </a:r>
            <a:r>
              <a:rPr lang="en-US" sz="1800" b="0" i="0" u="none" strike="noStrike">
                <a:effectLst/>
                <a:latin typeface="+mn-lt"/>
              </a:rPr>
              <a:t>ansible-doc module ( module = user, …. )</a:t>
            </a:r>
          </a:p>
          <a:p>
            <a:pPr algn="just" fontAlgn="auto">
              <a:spcAft>
                <a:spcPts val="0"/>
              </a:spcAft>
            </a:pPr>
            <a:endParaRPr lang="en-US" sz="180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63002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infinity symbol on a black background&#10;&#10;Description automatically generated">
            <a:extLst>
              <a:ext uri="{FF2B5EF4-FFF2-40B4-BE49-F238E27FC236}">
                <a16:creationId xmlns:a16="http://schemas.microsoft.com/office/drawing/2014/main" id="{FF2CB2A0-7C0D-CF33-9643-EEAEE12D2E9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3048723" y="2283678"/>
            <a:ext cx="11379570" cy="7707047"/>
          </a:xfrm>
          <a:prstGeom prst="rect">
            <a:avLst/>
          </a:prstGeom>
        </p:spPr>
      </p:pic>
      <p:pic>
        <p:nvPicPr>
          <p:cNvPr id="5" name="Picture 4" descr="A green and black background&#10;&#10;Description automatically generated">
            <a:extLst>
              <a:ext uri="{FF2B5EF4-FFF2-40B4-BE49-F238E27FC236}">
                <a16:creationId xmlns:a16="http://schemas.microsoft.com/office/drawing/2014/main" id="{7F7F83B4-C703-1EF7-2E4F-23846B6B3AD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6190" y="-14150"/>
            <a:ext cx="7772400" cy="61863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4F18864-49DF-728D-3F08-6143A158FB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112B53"/>
                </a:solidFill>
              </a:rPr>
              <a:t>HOW TO START – ANSIBLE.CFG</a:t>
            </a:r>
            <a:endParaRPr lang="en-RO">
              <a:solidFill>
                <a:srgbClr val="112B53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B03617-FB12-40AF-BE95-3FB4726C86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1448744"/>
            <a:ext cx="6599545" cy="4982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355679"/>
      </p:ext>
    </p:extLst>
  </p:cSld>
  <p:clrMapOvr>
    <a:masterClrMapping/>
  </p:clrMapOvr>
</p:sld>
</file>

<file path=ppt/theme/theme1.xml><?xml version="1.0" encoding="utf-8"?>
<a:theme xmlns:a="http://schemas.openxmlformats.org/drawingml/2006/main" name="Blue-Fiolet Template">
  <a:themeElements>
    <a:clrScheme name="SOFTSERVE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0B188"/>
      </a:accent1>
      <a:accent2>
        <a:srgbClr val="9F26B5"/>
      </a:accent2>
      <a:accent3>
        <a:srgbClr val="4E5FAB"/>
      </a:accent3>
      <a:accent4>
        <a:srgbClr val="95D600"/>
      </a:accent4>
      <a:accent5>
        <a:srgbClr val="D41B5D"/>
      </a:accent5>
      <a:accent6>
        <a:srgbClr val="00A6CE"/>
      </a:accent6>
      <a:hlink>
        <a:srgbClr val="00A6CE"/>
      </a:hlink>
      <a:folHlink>
        <a:srgbClr val="4E5FAB"/>
      </a:folHlink>
    </a:clrScheme>
    <a:fontScheme name="Custom 1">
      <a:majorFont>
        <a:latin typeface="Proxima Nova Black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DP_GCPv4 Alicorp" id="{BBA26DF9-CE9D-AD42-A367-0ABFE434F061}" vid="{C48FDF54-B040-9341-A11D-B43FB3BAA106}"/>
    </a:ext>
  </a:extLst>
</a:theme>
</file>

<file path=ppt/theme/theme2.xml><?xml version="1.0" encoding="utf-8"?>
<a:theme xmlns:a="http://schemas.openxmlformats.org/drawingml/2006/main" name="4_DARK THEME">
  <a:themeElements>
    <a:clrScheme name="SOFTSERV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0B188"/>
      </a:accent1>
      <a:accent2>
        <a:srgbClr val="9F26B5"/>
      </a:accent2>
      <a:accent3>
        <a:srgbClr val="4E5FAB"/>
      </a:accent3>
      <a:accent4>
        <a:srgbClr val="95D600"/>
      </a:accent4>
      <a:accent5>
        <a:srgbClr val="D41B5D"/>
      </a:accent5>
      <a:accent6>
        <a:srgbClr val="00A6CE"/>
      </a:accent6>
      <a:hlink>
        <a:srgbClr val="00A6CE"/>
      </a:hlink>
      <a:folHlink>
        <a:srgbClr val="4E5FA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DP_GCPv4 Alicorp" id="{BBA26DF9-CE9D-AD42-A367-0ABFE434F061}" vid="{32FD2272-1559-8D48-AB27-784EA6BBC89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b84df0db-531a-4896-ad9f-970cb248ab0d" xsi:nil="true"/>
    <lcf76f155ced4ddcb4097134ff3c332f xmlns="a99e2512-a673-4359-84fc-b65a8fe81e03">
      <Terms xmlns="http://schemas.microsoft.com/office/infopath/2007/PartnerControls"/>
    </lcf76f155ced4ddcb4097134ff3c332f>
    <Description xmlns="a99e2512-a673-4359-84fc-b65a8fe81e03" xsi:nil="true"/>
    <Password xmlns="a99e2512-a673-4359-84fc-b65a8fe81e03" xsi:nil="true"/>
    <LINK xmlns="a99e2512-a673-4359-84fc-b65a8fe81e03">
      <Url xsi:nil="true"/>
      <Description xsi:nil="true"/>
    </LINK>
    <Image xmlns="a99e2512-a673-4359-84fc-b65a8fe81e03" xsi:nil="true"/>
    <_Flow_SignoffStatus xmlns="a99e2512-a673-4359-84fc-b65a8fe81e03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CE6DDF325B4D34CB4E412A549C42494" ma:contentTypeVersion="25" ma:contentTypeDescription="Create a new document." ma:contentTypeScope="" ma:versionID="19a38b3c9924594d766fc75280956024">
  <xsd:schema xmlns:xsd="http://www.w3.org/2001/XMLSchema" xmlns:xs="http://www.w3.org/2001/XMLSchema" xmlns:p="http://schemas.microsoft.com/office/2006/metadata/properties" xmlns:ns2="a99e2512-a673-4359-84fc-b65a8fe81e03" xmlns:ns3="b84df0db-531a-4896-ad9f-970cb248ab0d" targetNamespace="http://schemas.microsoft.com/office/2006/metadata/properties" ma:root="true" ma:fieldsID="26c5151ba50340e1812b82ace1fdb418" ns2:_="" ns3:_="">
    <xsd:import namespace="a99e2512-a673-4359-84fc-b65a8fe81e03"/>
    <xsd:import namespace="b84df0db-531a-4896-ad9f-970cb248ab0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_Flow_SignoffStatus" minOccurs="0"/>
                <xsd:element ref="ns2:MediaServiceDateTaken" minOccurs="0"/>
                <xsd:element ref="ns2:MediaServiceAutoTags" minOccurs="0"/>
                <xsd:element ref="ns2:MediaServiceLocation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Description" minOccurs="0"/>
                <xsd:element ref="ns2:MediaLengthInSeconds" minOccurs="0"/>
                <xsd:element ref="ns2:LINK" minOccurs="0"/>
                <xsd:element ref="ns3:TaxCatchAll" minOccurs="0"/>
                <xsd:element ref="ns2:lcf76f155ced4ddcb4097134ff3c332f" minOccurs="0"/>
                <xsd:element ref="ns2:MediaServiceObjectDetectorVersions" minOccurs="0"/>
                <xsd:element ref="ns2:Image" minOccurs="0"/>
                <xsd:element ref="ns2:MediaServiceSearchProperties" minOccurs="0"/>
                <xsd:element ref="ns2:Passwor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99e2512-a673-4359-84fc-b65a8fe81e0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_Flow_SignoffStatus" ma:index="12" nillable="true" ma:displayName="Sign-off status" ma:internalName="_x0024_Resources_x003a_core_x002c_Signoff_Status_x003b_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Description" ma:index="21" nillable="true" ma:displayName="Description " ma:format="Dropdown" ma:internalName="Description">
      <xsd:simpleType>
        <xsd:restriction base="dms:Note">
          <xsd:maxLength value="255"/>
        </xsd:restriction>
      </xsd:simpleType>
    </xsd:element>
    <xsd:element name="MediaLengthInSeconds" ma:index="22" nillable="true" ma:displayName="Length (seconds)" ma:internalName="MediaLengthInSeconds" ma:readOnly="true">
      <xsd:simpleType>
        <xsd:restriction base="dms:Unknown"/>
      </xsd:simpleType>
    </xsd:element>
    <xsd:element name="LINK" ma:index="23" nillable="true" ma:displayName="LINK" ma:format="Hyperlink" ma:internalName="LINK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6" nillable="true" ma:taxonomy="true" ma:internalName="lcf76f155ced4ddcb4097134ff3c332f" ma:taxonomyFieldName="MediaServiceImageTags" ma:displayName="Image Tags" ma:readOnly="false" ma:fieldId="{5cf76f15-5ced-4ddc-b409-7134ff3c332f}" ma:taxonomyMulti="true" ma:sspId="20265ef5-b97d-40e9-861a-64405a6b7520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7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Image" ma:index="28" nillable="true" ma:displayName="Image" ma:format="Thumbnail" ma:internalName="Image">
      <xsd:simpleType>
        <xsd:restriction base="dms:Unknow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Password" ma:index="30" nillable="true" ma:displayName="Password" ma:format="Dropdown" ma:internalName="Password">
      <xsd:simpleType>
        <xsd:restriction base="dms:Text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84df0db-531a-4896-ad9f-970cb248ab0d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4" nillable="true" ma:displayName="Taxonomy Catch All Column" ma:hidden="true" ma:list="{8bd816d1-c4a1-4b0f-9586-2dc04f7fad00}" ma:internalName="TaxCatchAll" ma:showField="CatchAllData" ma:web="b84df0db-531a-4896-ad9f-970cb248ab0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889D61F-0EA2-4E8D-8BBA-ECDBFB645E4D}">
  <ds:schemaRefs>
    <ds:schemaRef ds:uri="a99e2512-a673-4359-84fc-b65a8fe81e03"/>
    <ds:schemaRef ds:uri="b84df0db-531a-4896-ad9f-970cb248ab0d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4D601991-99B4-4D39-9BF8-A69624C054C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9A072A7-C54E-4893-90F8-D9E2556EEE8F}">
  <ds:schemaRefs>
    <ds:schemaRef ds:uri="a99e2512-a673-4359-84fc-b65a8fe81e03"/>
    <ds:schemaRef ds:uri="b84df0db-531a-4896-ad9f-970cb248ab0d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Metadata/LabelInfo.xml><?xml version="1.0" encoding="utf-8"?>
<clbl:labelList xmlns:clbl="http://schemas.microsoft.com/office/2020/mipLabelMetadata">
  <clbl:label id="{6c51c659-9d52-41af-81f7-dde16380e813}" enabled="0" method="" siteId="{6c51c659-9d52-41af-81f7-dde16380e813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SS_PPT Template</Template>
  <Application>Microsoft Office PowerPoint</Application>
  <PresentationFormat>Widescreen</PresentationFormat>
  <Slides>28</Slides>
  <Notes>5</Notes>
  <HiddenSlides>1</HiddenSlide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28</vt:i4>
      </vt:variant>
    </vt:vector>
  </HeadingPairs>
  <TitlesOfParts>
    <vt:vector size="31" baseType="lpstr">
      <vt:lpstr>Blue-Fiolet Template</vt:lpstr>
      <vt:lpstr>4_DARK THEME</vt:lpstr>
      <vt:lpstr>Office Theme</vt:lpstr>
      <vt:lpstr>Getting Started  With Ansible:</vt:lpstr>
      <vt:lpstr>WHO WE ARE</vt:lpstr>
      <vt:lpstr>Who am I?</vt:lpstr>
      <vt:lpstr>CONTENT</vt:lpstr>
      <vt:lpstr>WHAT IS  ANSIBLE?</vt:lpstr>
      <vt:lpstr>WHAT IS ANSIBLE?</vt:lpstr>
      <vt:lpstr>HOW TO START?</vt:lpstr>
      <vt:lpstr>HOW TO START</vt:lpstr>
      <vt:lpstr>HOW TO START – ANSIBLE.CFG</vt:lpstr>
      <vt:lpstr>PLAYBOOKS</vt:lpstr>
      <vt:lpstr>PLAYBOOKS</vt:lpstr>
      <vt:lpstr>PLAYBOOKS - EXAMPLE</vt:lpstr>
      <vt:lpstr>ROLES</vt:lpstr>
      <vt:lpstr>ROLES</vt:lpstr>
      <vt:lpstr>ROLES – EXAMPLE</vt:lpstr>
      <vt:lpstr>INVENTORY</vt:lpstr>
      <vt:lpstr>INVENTORY</vt:lpstr>
      <vt:lpstr>INVENTORY –  EXAMPLE</vt:lpstr>
      <vt:lpstr>VARIABLES</vt:lpstr>
      <vt:lpstr>VARIABLES</vt:lpstr>
      <vt:lpstr>VARIABLES –  EXAMPLE</vt:lpstr>
      <vt:lpstr>TEMPLATES</vt:lpstr>
      <vt:lpstr>TEMPLATES</vt:lpstr>
      <vt:lpstr>TEMPLATES - EXAMPLE</vt:lpstr>
      <vt:lpstr>ENTERPRISE TOOLS</vt:lpstr>
      <vt:lpstr>ENTERPRISE TOOLS</vt:lpstr>
      <vt:lpstr>Thank you for participating!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Modern Data Warehousing with GCP in real life</dc:title>
  <dc:subject/>
  <dc:creator>Andrei Daneasa</dc:creator>
  <cp:keywords/>
  <dc:description/>
  <cp:revision>2</cp:revision>
  <dcterms:created xsi:type="dcterms:W3CDTF">2023-06-14T03:44:44Z</dcterms:created>
  <dcterms:modified xsi:type="dcterms:W3CDTF">2024-12-10T10:07:42Z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0x0101006CE6DDF325B4D34CB4E412A549C42494</vt:lpwstr>
  </property>
  <property fmtid="{D5CDD505-2E9C-101B-9397-08002B2CF9AE}" pid="3" name="MediaServiceImageTags">
    <vt:lpwstr/>
  </property>
</Properties>
</file>